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56" r:id="rId3"/>
    <p:sldMasterId id="2147483900" r:id="rId4"/>
    <p:sldMasterId id="2147484031" r:id="rId5"/>
    <p:sldMasterId id="2147484423" r:id="rId6"/>
    <p:sldMasterId id="2147484474" r:id="rId7"/>
    <p:sldMasterId id="2147484486" r:id="rId8"/>
    <p:sldMasterId id="2147484524" r:id="rId9"/>
    <p:sldMasterId id="2147484548" r:id="rId10"/>
  </p:sldMasterIdLst>
  <p:notesMasterIdLst>
    <p:notesMasterId r:id="rId34"/>
  </p:notesMasterIdLst>
  <p:sldIdLst>
    <p:sldId id="301" r:id="rId11"/>
    <p:sldId id="1517" r:id="rId12"/>
    <p:sldId id="1592" r:id="rId13"/>
    <p:sldId id="1516" r:id="rId14"/>
    <p:sldId id="700" r:id="rId15"/>
    <p:sldId id="1572" r:id="rId16"/>
    <p:sldId id="1338" r:id="rId17"/>
    <p:sldId id="1323" r:id="rId18"/>
    <p:sldId id="1595" r:id="rId19"/>
    <p:sldId id="1523" r:id="rId20"/>
    <p:sldId id="1594" r:id="rId21"/>
    <p:sldId id="1344" r:id="rId22"/>
    <p:sldId id="1524" r:id="rId23"/>
    <p:sldId id="1120" r:id="rId24"/>
    <p:sldId id="1130" r:id="rId25"/>
    <p:sldId id="1596" r:id="rId26"/>
    <p:sldId id="1597" r:id="rId27"/>
    <p:sldId id="1599" r:id="rId28"/>
    <p:sldId id="1591" r:id="rId29"/>
    <p:sldId id="1514" r:id="rId30"/>
    <p:sldId id="1601" r:id="rId31"/>
    <p:sldId id="1600" r:id="rId32"/>
    <p:sldId id="269" r:id="rId33"/>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FFCCCC"/>
    <a:srgbClr val="CCCCFF"/>
    <a:srgbClr val="CCECFF"/>
    <a:srgbClr val="FF7C80"/>
    <a:srgbClr val="FF9933"/>
    <a:srgbClr val="003774"/>
    <a:srgbClr val="335AAA"/>
    <a:srgbClr val="004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58" autoAdjust="0"/>
    <p:restoredTop sz="94660"/>
  </p:normalViewPr>
  <p:slideViewPr>
    <p:cSldViewPr snapToGrid="0">
      <p:cViewPr varScale="1">
        <p:scale>
          <a:sx n="98" d="100"/>
          <a:sy n="98" d="100"/>
        </p:scale>
        <p:origin x="1469" y="43"/>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293" cy="496962"/>
          </a:xfrm>
          <a:prstGeom prst="rect">
            <a:avLst/>
          </a:prstGeom>
        </p:spPr>
        <p:txBody>
          <a:bodyPr vert="horz" lIns="90436" tIns="45218" rIns="90436" bIns="452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816" y="0"/>
            <a:ext cx="2945293" cy="496962"/>
          </a:xfrm>
          <a:prstGeom prst="rect">
            <a:avLst/>
          </a:prstGeom>
        </p:spPr>
        <p:txBody>
          <a:bodyPr vert="horz" lIns="90436" tIns="45218" rIns="90436" bIns="45218" rtlCol="0"/>
          <a:lstStyle>
            <a:lvl1pPr algn="r">
              <a:defRPr sz="1200"/>
            </a:lvl1pPr>
          </a:lstStyle>
          <a:p>
            <a:fld id="{B42BD90A-3CC1-4A7D-96E1-B3D6FE2557AA}" type="datetimeFigureOut">
              <a:rPr kumimoji="1" lang="ja-JP" altLang="en-US" smtClean="0"/>
              <a:t>2022/10/23</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8038"/>
          </a:xfrm>
          <a:prstGeom prst="rect">
            <a:avLst/>
          </a:prstGeom>
          <a:noFill/>
          <a:ln w="12700">
            <a:solidFill>
              <a:prstClr val="black"/>
            </a:solidFill>
          </a:ln>
        </p:spPr>
        <p:txBody>
          <a:bodyPr vert="horz" lIns="90436" tIns="45218" rIns="90436" bIns="45218" rtlCol="0" anchor="ctr"/>
          <a:lstStyle/>
          <a:p>
            <a:endParaRPr lang="ja-JP" altLang="en-US"/>
          </a:p>
        </p:txBody>
      </p:sp>
      <p:sp>
        <p:nvSpPr>
          <p:cNvPr id="5" name="ノート プレースホルダー 4"/>
          <p:cNvSpPr>
            <a:spLocks noGrp="1"/>
          </p:cNvSpPr>
          <p:nvPr>
            <p:ph type="body" sz="quarter" idx="3"/>
          </p:nvPr>
        </p:nvSpPr>
        <p:spPr>
          <a:xfrm>
            <a:off x="679925" y="4777745"/>
            <a:ext cx="5437827" cy="3908064"/>
          </a:xfrm>
          <a:prstGeom prst="rect">
            <a:avLst/>
          </a:prstGeom>
        </p:spPr>
        <p:txBody>
          <a:bodyPr vert="horz" lIns="90436" tIns="45218" rIns="90436" bIns="452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9677"/>
            <a:ext cx="2945293" cy="496962"/>
          </a:xfrm>
          <a:prstGeom prst="rect">
            <a:avLst/>
          </a:prstGeom>
        </p:spPr>
        <p:txBody>
          <a:bodyPr vert="horz" lIns="90436" tIns="45218" rIns="90436" bIns="452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816" y="9429677"/>
            <a:ext cx="2945293" cy="496962"/>
          </a:xfrm>
          <a:prstGeom prst="rect">
            <a:avLst/>
          </a:prstGeom>
        </p:spPr>
        <p:txBody>
          <a:bodyPr vert="horz" lIns="90436" tIns="45218" rIns="90436" bIns="45218" rtlCol="0" anchor="b"/>
          <a:lstStyle>
            <a:lvl1pPr algn="r">
              <a:defRPr sz="1200"/>
            </a:lvl1pPr>
          </a:lstStyle>
          <a:p>
            <a:fld id="{557D8A33-7B18-40BF-9B3A-44EF5774E692}" type="slidenum">
              <a:rPr kumimoji="1" lang="ja-JP" altLang="en-US" smtClean="0"/>
              <a:t>‹#›</a:t>
            </a:fld>
            <a:endParaRPr kumimoji="1" lang="ja-JP" altLang="en-US"/>
          </a:p>
        </p:txBody>
      </p:sp>
    </p:spTree>
    <p:extLst>
      <p:ext uri="{BB962C8B-B14F-4D97-AF65-F5344CB8AC3E}">
        <p14:creationId xmlns:p14="http://schemas.microsoft.com/office/powerpoint/2010/main" val="847011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13BC851-65F3-1DD2-BC21-6FADD22191CE}"/>
              </a:ext>
            </a:extLst>
          </p:cNvPr>
          <p:cNvSpPr txBox="1">
            <a:spLocks noGrp="1" noChangeArrowheads="1"/>
          </p:cNvSpPr>
          <p:nvPr/>
        </p:nvSpPr>
        <p:spPr bwMode="auto">
          <a:xfrm>
            <a:off x="3699808" y="9132138"/>
            <a:ext cx="2830338" cy="51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09" tIns="43905" rIns="87809" bIns="43905" anchor="b"/>
          <a:lstStyle>
            <a:lvl1pPr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defTabSz="880682" fontAlgn="base">
              <a:spcBef>
                <a:spcPct val="0"/>
              </a:spcBef>
              <a:spcAft>
                <a:spcPct val="0"/>
              </a:spcAft>
              <a:defRPr/>
            </a:pPr>
            <a:fld id="{6325AEDE-6C52-4321-81A7-065F05B4D151}" type="slidenum">
              <a:rPr lang="en-US" altLang="ja-JP">
                <a:solidFill>
                  <a:srgbClr val="000000"/>
                </a:solidFill>
                <a:ea typeface="HGS創英角ﾎﾟｯﾌﾟ体" panose="040B0A00000000000000" pitchFamily="50" charset="-128"/>
              </a:rPr>
              <a:pPr algn="r" defTabSz="880682" fontAlgn="base">
                <a:spcBef>
                  <a:spcPct val="0"/>
                </a:spcBef>
                <a:spcAft>
                  <a:spcPct val="0"/>
                </a:spcAft>
                <a:defRPr/>
              </a:pPr>
              <a:t>11</a:t>
            </a:fld>
            <a:endParaRPr lang="en-US" altLang="ja-JP">
              <a:solidFill>
                <a:srgbClr val="000000"/>
              </a:solidFill>
              <a:ea typeface="HGS創英角ﾎﾟｯﾌﾟ体" panose="040B0A00000000000000" pitchFamily="50" charset="-128"/>
            </a:endParaRPr>
          </a:p>
        </p:txBody>
      </p:sp>
      <p:sp>
        <p:nvSpPr>
          <p:cNvPr id="65539" name="Rectangle 2">
            <a:extLst>
              <a:ext uri="{FF2B5EF4-FFF2-40B4-BE49-F238E27FC236}">
                <a16:creationId xmlns:a16="http://schemas.microsoft.com/office/drawing/2014/main" id="{C31A88DA-3BAE-CDEC-E7C4-B405C3A6D9D4}"/>
              </a:ext>
            </a:extLst>
          </p:cNvPr>
          <p:cNvSpPr>
            <a:spLocks noGrp="1" noRot="1" noChangeAspect="1" noChangeArrowheads="1" noTextEdit="1"/>
          </p:cNvSpPr>
          <p:nvPr>
            <p:ph type="sldImg"/>
          </p:nvPr>
        </p:nvSpPr>
        <p:spPr>
          <a:xfrm>
            <a:off x="663575" y="719138"/>
            <a:ext cx="5205413" cy="3605212"/>
          </a:xfrm>
          <a:ln/>
        </p:spPr>
      </p:sp>
      <p:sp>
        <p:nvSpPr>
          <p:cNvPr id="65540" name="Rectangle 3">
            <a:extLst>
              <a:ext uri="{FF2B5EF4-FFF2-40B4-BE49-F238E27FC236}">
                <a16:creationId xmlns:a16="http://schemas.microsoft.com/office/drawing/2014/main" id="{55C02564-171A-8F2F-E02B-E86305ECE4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961448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13BC851-65F3-1DD2-BC21-6FADD22191CE}"/>
              </a:ext>
            </a:extLst>
          </p:cNvPr>
          <p:cNvSpPr txBox="1">
            <a:spLocks noGrp="1" noChangeArrowheads="1"/>
          </p:cNvSpPr>
          <p:nvPr/>
        </p:nvSpPr>
        <p:spPr bwMode="auto">
          <a:xfrm>
            <a:off x="3699808" y="9132138"/>
            <a:ext cx="2830338" cy="51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09" tIns="43905" rIns="87809" bIns="43905" anchor="b"/>
          <a:lstStyle>
            <a:lvl1pPr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defTabSz="880682" fontAlgn="base">
              <a:spcBef>
                <a:spcPct val="0"/>
              </a:spcBef>
              <a:spcAft>
                <a:spcPct val="0"/>
              </a:spcAft>
              <a:defRPr/>
            </a:pPr>
            <a:fld id="{6325AEDE-6C52-4321-81A7-065F05B4D151}" type="slidenum">
              <a:rPr lang="en-US" altLang="ja-JP">
                <a:solidFill>
                  <a:srgbClr val="000000"/>
                </a:solidFill>
                <a:ea typeface="HGS創英角ﾎﾟｯﾌﾟ体" panose="040B0A00000000000000" pitchFamily="50" charset="-128"/>
              </a:rPr>
              <a:pPr algn="r" defTabSz="880682" fontAlgn="base">
                <a:spcBef>
                  <a:spcPct val="0"/>
                </a:spcBef>
                <a:spcAft>
                  <a:spcPct val="0"/>
                </a:spcAft>
                <a:defRPr/>
              </a:pPr>
              <a:t>16</a:t>
            </a:fld>
            <a:endParaRPr lang="en-US" altLang="ja-JP">
              <a:solidFill>
                <a:srgbClr val="000000"/>
              </a:solidFill>
              <a:ea typeface="HGS創英角ﾎﾟｯﾌﾟ体" panose="040B0A00000000000000" pitchFamily="50" charset="-128"/>
            </a:endParaRPr>
          </a:p>
        </p:txBody>
      </p:sp>
      <p:sp>
        <p:nvSpPr>
          <p:cNvPr id="65539" name="Rectangle 2">
            <a:extLst>
              <a:ext uri="{FF2B5EF4-FFF2-40B4-BE49-F238E27FC236}">
                <a16:creationId xmlns:a16="http://schemas.microsoft.com/office/drawing/2014/main" id="{C31A88DA-3BAE-CDEC-E7C4-B405C3A6D9D4}"/>
              </a:ext>
            </a:extLst>
          </p:cNvPr>
          <p:cNvSpPr>
            <a:spLocks noGrp="1" noRot="1" noChangeAspect="1" noChangeArrowheads="1" noTextEdit="1"/>
          </p:cNvSpPr>
          <p:nvPr>
            <p:ph type="sldImg"/>
          </p:nvPr>
        </p:nvSpPr>
        <p:spPr>
          <a:xfrm>
            <a:off x="663575" y="719138"/>
            <a:ext cx="5205413" cy="3605212"/>
          </a:xfrm>
          <a:ln/>
        </p:spPr>
      </p:sp>
      <p:sp>
        <p:nvSpPr>
          <p:cNvPr id="65540" name="Rectangle 3">
            <a:extLst>
              <a:ext uri="{FF2B5EF4-FFF2-40B4-BE49-F238E27FC236}">
                <a16:creationId xmlns:a16="http://schemas.microsoft.com/office/drawing/2014/main" id="{55C02564-171A-8F2F-E02B-E86305ECE4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489015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13BC851-65F3-1DD2-BC21-6FADD22191CE}"/>
              </a:ext>
            </a:extLst>
          </p:cNvPr>
          <p:cNvSpPr txBox="1">
            <a:spLocks noGrp="1" noChangeArrowheads="1"/>
          </p:cNvSpPr>
          <p:nvPr/>
        </p:nvSpPr>
        <p:spPr bwMode="auto">
          <a:xfrm>
            <a:off x="3699808" y="9132138"/>
            <a:ext cx="2830338" cy="51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09" tIns="43905" rIns="87809" bIns="43905" anchor="b"/>
          <a:lstStyle>
            <a:lvl1pPr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defTabSz="880682" fontAlgn="base">
              <a:spcBef>
                <a:spcPct val="0"/>
              </a:spcBef>
              <a:spcAft>
                <a:spcPct val="0"/>
              </a:spcAft>
              <a:defRPr/>
            </a:pPr>
            <a:fld id="{6325AEDE-6C52-4321-81A7-065F05B4D151}" type="slidenum">
              <a:rPr lang="en-US" altLang="ja-JP">
                <a:solidFill>
                  <a:srgbClr val="000000"/>
                </a:solidFill>
                <a:ea typeface="HGS創英角ﾎﾟｯﾌﾟ体" panose="040B0A00000000000000" pitchFamily="50" charset="-128"/>
              </a:rPr>
              <a:pPr algn="r" defTabSz="880682" fontAlgn="base">
                <a:spcBef>
                  <a:spcPct val="0"/>
                </a:spcBef>
                <a:spcAft>
                  <a:spcPct val="0"/>
                </a:spcAft>
                <a:defRPr/>
              </a:pPr>
              <a:t>17</a:t>
            </a:fld>
            <a:endParaRPr lang="en-US" altLang="ja-JP">
              <a:solidFill>
                <a:srgbClr val="000000"/>
              </a:solidFill>
              <a:ea typeface="HGS創英角ﾎﾟｯﾌﾟ体" panose="040B0A00000000000000" pitchFamily="50" charset="-128"/>
            </a:endParaRPr>
          </a:p>
        </p:txBody>
      </p:sp>
      <p:sp>
        <p:nvSpPr>
          <p:cNvPr id="65539" name="Rectangle 2">
            <a:extLst>
              <a:ext uri="{FF2B5EF4-FFF2-40B4-BE49-F238E27FC236}">
                <a16:creationId xmlns:a16="http://schemas.microsoft.com/office/drawing/2014/main" id="{C31A88DA-3BAE-CDEC-E7C4-B405C3A6D9D4}"/>
              </a:ext>
            </a:extLst>
          </p:cNvPr>
          <p:cNvSpPr>
            <a:spLocks noGrp="1" noRot="1" noChangeAspect="1" noChangeArrowheads="1" noTextEdit="1"/>
          </p:cNvSpPr>
          <p:nvPr>
            <p:ph type="sldImg"/>
          </p:nvPr>
        </p:nvSpPr>
        <p:spPr>
          <a:xfrm>
            <a:off x="663575" y="719138"/>
            <a:ext cx="5205413" cy="3605212"/>
          </a:xfrm>
          <a:ln/>
        </p:spPr>
      </p:sp>
      <p:sp>
        <p:nvSpPr>
          <p:cNvPr id="65540" name="Rectangle 3">
            <a:extLst>
              <a:ext uri="{FF2B5EF4-FFF2-40B4-BE49-F238E27FC236}">
                <a16:creationId xmlns:a16="http://schemas.microsoft.com/office/drawing/2014/main" id="{55C02564-171A-8F2F-E02B-E86305ECE4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1618830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913BC851-65F3-1DD2-BC21-6FADD22191CE}"/>
              </a:ext>
            </a:extLst>
          </p:cNvPr>
          <p:cNvSpPr txBox="1">
            <a:spLocks noGrp="1" noChangeArrowheads="1"/>
          </p:cNvSpPr>
          <p:nvPr/>
        </p:nvSpPr>
        <p:spPr bwMode="auto">
          <a:xfrm>
            <a:off x="3699808" y="9132138"/>
            <a:ext cx="2830338" cy="514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09" tIns="43905" rIns="87809" bIns="43905" anchor="b"/>
          <a:lstStyle>
            <a:lvl1pPr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1pPr>
            <a:lvl2pPr marL="742950" indent="-28575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2pPr>
            <a:lvl3pPr marL="11430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3pPr>
            <a:lvl4pPr marL="16002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4pPr>
            <a:lvl5pPr marL="2057400" indent="-228600" defTabSz="912813">
              <a:spcBef>
                <a:spcPct val="30000"/>
              </a:spcBef>
              <a:defRPr kumimoji="1" sz="1200">
                <a:solidFill>
                  <a:schemeClr val="tx1"/>
                </a:solidFill>
                <a:latin typeface="Times New Roman" panose="02020603050405020304" pitchFamily="18" charset="0"/>
                <a:ea typeface="ＭＳ Ｐ明朝" panose="02020600040205080304" pitchFamily="18" charset="-128"/>
              </a:defRPr>
            </a:lvl5pPr>
            <a:lvl6pPr marL="25146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6pPr>
            <a:lvl7pPr marL="29718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7pPr>
            <a:lvl8pPr marL="34290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8pPr>
            <a:lvl9pPr marL="3886200" indent="-228600" defTabSz="912813" eaLnBrk="0" fontAlgn="base" hangingPunct="0">
              <a:spcBef>
                <a:spcPct val="30000"/>
              </a:spcBef>
              <a:spcAft>
                <a:spcPct val="0"/>
              </a:spcAft>
              <a:defRPr kumimoji="1" sz="1200">
                <a:solidFill>
                  <a:schemeClr val="tx1"/>
                </a:solidFill>
                <a:latin typeface="Times New Roman" panose="02020603050405020304" pitchFamily="18" charset="0"/>
                <a:ea typeface="ＭＳ Ｐ明朝" panose="02020600040205080304" pitchFamily="18" charset="-128"/>
              </a:defRPr>
            </a:lvl9pPr>
          </a:lstStyle>
          <a:p>
            <a:pPr algn="r" defTabSz="880682" fontAlgn="base">
              <a:spcBef>
                <a:spcPct val="0"/>
              </a:spcBef>
              <a:spcAft>
                <a:spcPct val="0"/>
              </a:spcAft>
              <a:defRPr/>
            </a:pPr>
            <a:fld id="{6325AEDE-6C52-4321-81A7-065F05B4D151}" type="slidenum">
              <a:rPr lang="en-US" altLang="ja-JP">
                <a:solidFill>
                  <a:srgbClr val="000000"/>
                </a:solidFill>
                <a:ea typeface="HGS創英角ﾎﾟｯﾌﾟ体" panose="040B0A00000000000000" pitchFamily="50" charset="-128"/>
              </a:rPr>
              <a:pPr algn="r" defTabSz="880682" fontAlgn="base">
                <a:spcBef>
                  <a:spcPct val="0"/>
                </a:spcBef>
                <a:spcAft>
                  <a:spcPct val="0"/>
                </a:spcAft>
                <a:defRPr/>
              </a:pPr>
              <a:t>18</a:t>
            </a:fld>
            <a:endParaRPr lang="en-US" altLang="ja-JP">
              <a:solidFill>
                <a:srgbClr val="000000"/>
              </a:solidFill>
              <a:ea typeface="HGS創英角ﾎﾟｯﾌﾟ体" panose="040B0A00000000000000" pitchFamily="50" charset="-128"/>
            </a:endParaRPr>
          </a:p>
        </p:txBody>
      </p:sp>
      <p:sp>
        <p:nvSpPr>
          <p:cNvPr id="65539" name="Rectangle 2">
            <a:extLst>
              <a:ext uri="{FF2B5EF4-FFF2-40B4-BE49-F238E27FC236}">
                <a16:creationId xmlns:a16="http://schemas.microsoft.com/office/drawing/2014/main" id="{C31A88DA-3BAE-CDEC-E7C4-B405C3A6D9D4}"/>
              </a:ext>
            </a:extLst>
          </p:cNvPr>
          <p:cNvSpPr>
            <a:spLocks noGrp="1" noRot="1" noChangeAspect="1" noChangeArrowheads="1" noTextEdit="1"/>
          </p:cNvSpPr>
          <p:nvPr>
            <p:ph type="sldImg"/>
          </p:nvPr>
        </p:nvSpPr>
        <p:spPr>
          <a:xfrm>
            <a:off x="663575" y="719138"/>
            <a:ext cx="5205413" cy="3605212"/>
          </a:xfrm>
          <a:ln/>
        </p:spPr>
      </p:sp>
      <p:sp>
        <p:nvSpPr>
          <p:cNvPr id="65540" name="Rectangle 3">
            <a:extLst>
              <a:ext uri="{FF2B5EF4-FFF2-40B4-BE49-F238E27FC236}">
                <a16:creationId xmlns:a16="http://schemas.microsoft.com/office/drawing/2014/main" id="{55C02564-171A-8F2F-E02B-E86305ECE4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p>
        </p:txBody>
      </p:sp>
    </p:spTree>
    <p:extLst>
      <p:ext uri="{BB962C8B-B14F-4D97-AF65-F5344CB8AC3E}">
        <p14:creationId xmlns:p14="http://schemas.microsoft.com/office/powerpoint/2010/main" val="2828495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12" name="直線コネクタ 11"/>
          <p:cNvCxnSpPr>
            <a:cxnSpLocks/>
          </p:cNvCxnSpPr>
          <p:nvPr userDrawn="1"/>
        </p:nvCxnSpPr>
        <p:spPr>
          <a:xfrm>
            <a:off x="1" y="2646612"/>
            <a:ext cx="7332144" cy="19867"/>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cxnSpLocks/>
          </p:cNvCxnSpPr>
          <p:nvPr userDrawn="1"/>
        </p:nvCxnSpPr>
        <p:spPr>
          <a:xfrm flipH="1" flipV="1">
            <a:off x="0" y="3954953"/>
            <a:ext cx="9914632" cy="8312"/>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userDrawn="1"/>
        </p:nvCxnSpPr>
        <p:spPr>
          <a:xfrm flipH="1">
            <a:off x="395536" y="1436779"/>
            <a:ext cx="2376264"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userDrawn="1"/>
        </p:nvSpPr>
        <p:spPr>
          <a:xfrm>
            <a:off x="7059260" y="6365316"/>
            <a:ext cx="2847254" cy="261610"/>
          </a:xfrm>
          <a:prstGeom prst="rect">
            <a:avLst/>
          </a:prstGeom>
          <a:noFill/>
        </p:spPr>
        <p:txBody>
          <a:bodyPr wrap="none" rtlCol="0">
            <a:spAutoFit/>
          </a:bodyPr>
          <a:lstStyle/>
          <a:p>
            <a:r>
              <a:rPr kumimoji="1" lang="en-US" altLang="ja-JP" sz="1100" dirty="0"/>
              <a:t>©Will &amp; Style </a:t>
            </a:r>
            <a:r>
              <a:rPr kumimoji="1" lang="en-US" altLang="ja-JP" sz="1100" dirty="0" err="1"/>
              <a:t>Co.,Ltd</a:t>
            </a:r>
            <a:r>
              <a:rPr kumimoji="1" lang="en-US" altLang="ja-JP" sz="1100" dirty="0"/>
              <a:t>  2017 All rights reserved.</a:t>
            </a:r>
            <a:endParaRPr kumimoji="1" lang="ja-JP" altLang="en-US" sz="1100"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3" y="6579301"/>
            <a:ext cx="9923263"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図 2"/>
          <p:cNvPicPr>
            <a:picLocks noChangeAspect="1"/>
          </p:cNvPicPr>
          <p:nvPr userDrawn="1"/>
        </p:nvPicPr>
        <p:blipFill>
          <a:blip r:embed="rId4"/>
          <a:stretch>
            <a:fillRect/>
          </a:stretch>
        </p:blipFill>
        <p:spPr>
          <a:xfrm>
            <a:off x="5510657" y="2884407"/>
            <a:ext cx="2908044" cy="847417"/>
          </a:xfrm>
          <a:prstGeom prst="rect">
            <a:avLst/>
          </a:prstGeom>
        </p:spPr>
      </p:pic>
    </p:spTree>
    <p:extLst>
      <p:ext uri="{BB962C8B-B14F-4D97-AF65-F5344CB8AC3E}">
        <p14:creationId xmlns:p14="http://schemas.microsoft.com/office/powerpoint/2010/main" val="1121686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32791466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2E716B9-DEB1-465C-A5E7-A2B93870BA49}"/>
              </a:ext>
            </a:extLst>
          </p:cNvPr>
          <p:cNvSpPr>
            <a:spLocks noGrp="1"/>
          </p:cNvSpPr>
          <p:nvPr>
            <p:ph type="dt" sz="half" idx="10"/>
          </p:nvPr>
        </p:nvSpPr>
        <p:spPr/>
        <p:txBody>
          <a:bodyPr/>
          <a:lstStyle>
            <a:lvl1pPr>
              <a:defRPr/>
            </a:lvl1pPr>
          </a:lstStyle>
          <a:p>
            <a:pPr>
              <a:defRPr/>
            </a:pPr>
            <a:fld id="{4E00DB32-3060-4022-A792-20AFABC61E56}" type="datetimeFigureOut">
              <a:rPr lang="ja-JP" altLang="en-US"/>
              <a:pPr>
                <a:defRPr/>
              </a:pPr>
              <a:t>2022/10/23</a:t>
            </a:fld>
            <a:endParaRPr lang="ja-JP" altLang="en-US"/>
          </a:p>
        </p:txBody>
      </p:sp>
      <p:sp>
        <p:nvSpPr>
          <p:cNvPr id="3" name="Footer Placeholder 4">
            <a:extLst>
              <a:ext uri="{FF2B5EF4-FFF2-40B4-BE49-F238E27FC236}">
                <a16:creationId xmlns:a16="http://schemas.microsoft.com/office/drawing/2014/main" id="{FEA4775D-9F1B-4FD9-87CA-F478B8CEBA82}"/>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6F4F45BC-2A91-4E0A-BAFD-99E0A6D2DD8B}"/>
              </a:ext>
            </a:extLst>
          </p:cNvPr>
          <p:cNvSpPr>
            <a:spLocks noGrp="1"/>
          </p:cNvSpPr>
          <p:nvPr>
            <p:ph type="sldNum" sz="quarter" idx="12"/>
          </p:nvPr>
        </p:nvSpPr>
        <p:spPr/>
        <p:txBody>
          <a:bodyPr/>
          <a:lstStyle>
            <a:lvl1pPr>
              <a:defRPr/>
            </a:lvl1pPr>
          </a:lstStyle>
          <a:p>
            <a:pPr>
              <a:defRPr/>
            </a:pPr>
            <a:fld id="{5A751451-286C-44B6-AB8A-F49099EA1041}" type="slidenum">
              <a:rPr lang="ja-JP" altLang="en-US"/>
              <a:pPr>
                <a:defRPr/>
              </a:pPr>
              <a:t>‹#›</a:t>
            </a:fld>
            <a:endParaRPr lang="ja-JP" altLang="en-US"/>
          </a:p>
        </p:txBody>
      </p:sp>
    </p:spTree>
    <p:extLst>
      <p:ext uri="{BB962C8B-B14F-4D97-AF65-F5344CB8AC3E}">
        <p14:creationId xmlns:p14="http://schemas.microsoft.com/office/powerpoint/2010/main" val="837546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D6F560F8-A454-4651-B37D-46399ACC7D97}"/>
              </a:ext>
            </a:extLst>
          </p:cNvPr>
          <p:cNvSpPr>
            <a:spLocks noGrp="1"/>
          </p:cNvSpPr>
          <p:nvPr>
            <p:ph type="dt" sz="half" idx="10"/>
          </p:nvPr>
        </p:nvSpPr>
        <p:spPr/>
        <p:txBody>
          <a:bodyPr/>
          <a:lstStyle>
            <a:lvl1pPr>
              <a:defRPr/>
            </a:lvl1pPr>
          </a:lstStyle>
          <a:p>
            <a:pPr>
              <a:defRPr/>
            </a:pPr>
            <a:fld id="{9141A5B4-1BA5-4B42-8212-47C3A10382BA}" type="datetimeFigureOut">
              <a:rPr lang="ja-JP" altLang="en-US"/>
              <a:pPr>
                <a:defRPr/>
              </a:pPr>
              <a:t>2022/10/23</a:t>
            </a:fld>
            <a:endParaRPr lang="ja-JP" altLang="en-US"/>
          </a:p>
        </p:txBody>
      </p:sp>
      <p:sp>
        <p:nvSpPr>
          <p:cNvPr id="6" name="Footer Placeholder 4">
            <a:extLst>
              <a:ext uri="{FF2B5EF4-FFF2-40B4-BE49-F238E27FC236}">
                <a16:creationId xmlns:a16="http://schemas.microsoft.com/office/drawing/2014/main" id="{D3A62445-76A6-405B-AB63-72A026A0BB55}"/>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E7B2732F-EFC6-428F-847C-75A185196C80}"/>
              </a:ext>
            </a:extLst>
          </p:cNvPr>
          <p:cNvSpPr>
            <a:spLocks noGrp="1"/>
          </p:cNvSpPr>
          <p:nvPr>
            <p:ph type="sldNum" sz="quarter" idx="12"/>
          </p:nvPr>
        </p:nvSpPr>
        <p:spPr/>
        <p:txBody>
          <a:bodyPr/>
          <a:lstStyle>
            <a:lvl1pPr>
              <a:defRPr/>
            </a:lvl1pPr>
          </a:lstStyle>
          <a:p>
            <a:pPr>
              <a:defRPr/>
            </a:pPr>
            <a:fld id="{569046C0-229A-474E-BADC-450EED61E354}" type="slidenum">
              <a:rPr lang="ja-JP" altLang="en-US"/>
              <a:pPr>
                <a:defRPr/>
              </a:pPr>
              <a:t>‹#›</a:t>
            </a:fld>
            <a:endParaRPr lang="ja-JP" altLang="en-US"/>
          </a:p>
        </p:txBody>
      </p:sp>
    </p:spTree>
    <p:extLst>
      <p:ext uri="{BB962C8B-B14F-4D97-AF65-F5344CB8AC3E}">
        <p14:creationId xmlns:p14="http://schemas.microsoft.com/office/powerpoint/2010/main" val="10289825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B6804778-5C98-4C3B-ADB0-549C0A6D1B3A}"/>
              </a:ext>
            </a:extLst>
          </p:cNvPr>
          <p:cNvSpPr>
            <a:spLocks noGrp="1"/>
          </p:cNvSpPr>
          <p:nvPr>
            <p:ph type="dt" sz="half" idx="10"/>
          </p:nvPr>
        </p:nvSpPr>
        <p:spPr/>
        <p:txBody>
          <a:bodyPr/>
          <a:lstStyle>
            <a:lvl1pPr>
              <a:defRPr/>
            </a:lvl1pPr>
          </a:lstStyle>
          <a:p>
            <a:pPr>
              <a:defRPr/>
            </a:pPr>
            <a:fld id="{FBFD4104-BD1C-480E-93FF-1D00E714BB8C}" type="datetimeFigureOut">
              <a:rPr lang="ja-JP" altLang="en-US"/>
              <a:pPr>
                <a:defRPr/>
              </a:pPr>
              <a:t>2022/10/23</a:t>
            </a:fld>
            <a:endParaRPr lang="ja-JP" altLang="en-US"/>
          </a:p>
        </p:txBody>
      </p:sp>
      <p:sp>
        <p:nvSpPr>
          <p:cNvPr id="6" name="Footer Placeholder 4">
            <a:extLst>
              <a:ext uri="{FF2B5EF4-FFF2-40B4-BE49-F238E27FC236}">
                <a16:creationId xmlns:a16="http://schemas.microsoft.com/office/drawing/2014/main" id="{0D56DEF9-3C5C-41C6-A8E8-A4E98F009B0F}"/>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DC9C9CAD-B244-4B31-A38C-46AA7B94CA04}"/>
              </a:ext>
            </a:extLst>
          </p:cNvPr>
          <p:cNvSpPr>
            <a:spLocks noGrp="1"/>
          </p:cNvSpPr>
          <p:nvPr>
            <p:ph type="sldNum" sz="quarter" idx="12"/>
          </p:nvPr>
        </p:nvSpPr>
        <p:spPr/>
        <p:txBody>
          <a:bodyPr/>
          <a:lstStyle>
            <a:lvl1pPr>
              <a:defRPr/>
            </a:lvl1pPr>
          </a:lstStyle>
          <a:p>
            <a:pPr>
              <a:defRPr/>
            </a:pPr>
            <a:fld id="{3EA74714-C7A7-4D31-87A3-6AA85209FDEA}" type="slidenum">
              <a:rPr lang="ja-JP" altLang="en-US"/>
              <a:pPr>
                <a:defRPr/>
              </a:pPr>
              <a:t>‹#›</a:t>
            </a:fld>
            <a:endParaRPr lang="ja-JP" altLang="en-US"/>
          </a:p>
        </p:txBody>
      </p:sp>
    </p:spTree>
    <p:extLst>
      <p:ext uri="{BB962C8B-B14F-4D97-AF65-F5344CB8AC3E}">
        <p14:creationId xmlns:p14="http://schemas.microsoft.com/office/powerpoint/2010/main" val="7283099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F6563257-AFBC-46FA-B9D7-F12B557B97BD}"/>
              </a:ext>
            </a:extLst>
          </p:cNvPr>
          <p:cNvSpPr>
            <a:spLocks noGrp="1"/>
          </p:cNvSpPr>
          <p:nvPr>
            <p:ph type="dt" sz="half" idx="10"/>
          </p:nvPr>
        </p:nvSpPr>
        <p:spPr/>
        <p:txBody>
          <a:bodyPr/>
          <a:lstStyle>
            <a:lvl1pPr>
              <a:defRPr/>
            </a:lvl1pPr>
          </a:lstStyle>
          <a:p>
            <a:pPr>
              <a:defRPr/>
            </a:pPr>
            <a:fld id="{8BC3F1B6-7A0F-4A87-ACC2-7E4E6EBF68B2}" type="datetimeFigureOut">
              <a:rPr lang="ja-JP" altLang="en-US"/>
              <a:pPr>
                <a:defRPr/>
              </a:pPr>
              <a:t>2022/10/23</a:t>
            </a:fld>
            <a:endParaRPr lang="ja-JP" altLang="en-US"/>
          </a:p>
        </p:txBody>
      </p:sp>
      <p:sp>
        <p:nvSpPr>
          <p:cNvPr id="5" name="Footer Placeholder 4">
            <a:extLst>
              <a:ext uri="{FF2B5EF4-FFF2-40B4-BE49-F238E27FC236}">
                <a16:creationId xmlns:a16="http://schemas.microsoft.com/office/drawing/2014/main" id="{1309C080-7518-47A4-BDB2-247985D6F26D}"/>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F67032FE-11C2-4437-A6C8-48FCF9E366A8}"/>
              </a:ext>
            </a:extLst>
          </p:cNvPr>
          <p:cNvSpPr>
            <a:spLocks noGrp="1"/>
          </p:cNvSpPr>
          <p:nvPr>
            <p:ph type="sldNum" sz="quarter" idx="12"/>
          </p:nvPr>
        </p:nvSpPr>
        <p:spPr/>
        <p:txBody>
          <a:bodyPr/>
          <a:lstStyle>
            <a:lvl1pPr>
              <a:defRPr/>
            </a:lvl1pPr>
          </a:lstStyle>
          <a:p>
            <a:pPr>
              <a:defRPr/>
            </a:pPr>
            <a:fld id="{14B6044D-8F32-455C-9BEB-32238A18239A}" type="slidenum">
              <a:rPr lang="ja-JP" altLang="en-US"/>
              <a:pPr>
                <a:defRPr/>
              </a:pPr>
              <a:t>‹#›</a:t>
            </a:fld>
            <a:endParaRPr lang="ja-JP" altLang="en-US"/>
          </a:p>
        </p:txBody>
      </p:sp>
    </p:spTree>
    <p:extLst>
      <p:ext uri="{BB962C8B-B14F-4D97-AF65-F5344CB8AC3E}">
        <p14:creationId xmlns:p14="http://schemas.microsoft.com/office/powerpoint/2010/main" val="3478823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B0CB655D-3CC6-4160-8C34-B7394EC456CB}"/>
              </a:ext>
            </a:extLst>
          </p:cNvPr>
          <p:cNvSpPr>
            <a:spLocks noGrp="1"/>
          </p:cNvSpPr>
          <p:nvPr>
            <p:ph type="dt" sz="half" idx="10"/>
          </p:nvPr>
        </p:nvSpPr>
        <p:spPr/>
        <p:txBody>
          <a:bodyPr/>
          <a:lstStyle>
            <a:lvl1pPr>
              <a:defRPr/>
            </a:lvl1pPr>
          </a:lstStyle>
          <a:p>
            <a:pPr>
              <a:defRPr/>
            </a:pPr>
            <a:fld id="{241F922A-8B34-4490-A3F0-88044935AC6E}" type="datetimeFigureOut">
              <a:rPr lang="ja-JP" altLang="en-US"/>
              <a:pPr>
                <a:defRPr/>
              </a:pPr>
              <a:t>2022/10/23</a:t>
            </a:fld>
            <a:endParaRPr lang="ja-JP" altLang="en-US"/>
          </a:p>
        </p:txBody>
      </p:sp>
      <p:sp>
        <p:nvSpPr>
          <p:cNvPr id="5" name="Footer Placeholder 4">
            <a:extLst>
              <a:ext uri="{FF2B5EF4-FFF2-40B4-BE49-F238E27FC236}">
                <a16:creationId xmlns:a16="http://schemas.microsoft.com/office/drawing/2014/main" id="{8F57BFC4-021F-4BE9-8F5C-E2F97D007C38}"/>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FA52A0B7-C873-4D85-B250-6D8A79E24F8A}"/>
              </a:ext>
            </a:extLst>
          </p:cNvPr>
          <p:cNvSpPr>
            <a:spLocks noGrp="1"/>
          </p:cNvSpPr>
          <p:nvPr>
            <p:ph type="sldNum" sz="quarter" idx="12"/>
          </p:nvPr>
        </p:nvSpPr>
        <p:spPr/>
        <p:txBody>
          <a:bodyPr/>
          <a:lstStyle>
            <a:lvl1pPr>
              <a:defRPr/>
            </a:lvl1pPr>
          </a:lstStyle>
          <a:p>
            <a:pPr>
              <a:defRPr/>
            </a:pPr>
            <a:fld id="{14C0730F-BFD7-4ABF-B13E-DDFA0B773356}" type="slidenum">
              <a:rPr lang="ja-JP" altLang="en-US"/>
              <a:pPr>
                <a:defRPr/>
              </a:pPr>
              <a:t>‹#›</a:t>
            </a:fld>
            <a:endParaRPr lang="ja-JP" altLang="en-US"/>
          </a:p>
        </p:txBody>
      </p:sp>
    </p:spTree>
    <p:extLst>
      <p:ext uri="{BB962C8B-B14F-4D97-AF65-F5344CB8AC3E}">
        <p14:creationId xmlns:p14="http://schemas.microsoft.com/office/powerpoint/2010/main" val="26498013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7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5138221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7641427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44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3010255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626677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9821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8497933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428366603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5542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59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2484674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4143921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4054002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518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518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364700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535556" name="Rectangle 4"/>
          <p:cNvSpPr>
            <a:spLocks noGrp="1" noChangeArrowheads="1"/>
          </p:cNvSpPr>
          <p:nvPr>
            <p:ph type="ctrTitle"/>
          </p:nvPr>
        </p:nvSpPr>
        <p:spPr>
          <a:xfrm>
            <a:off x="1599408" y="4149725"/>
            <a:ext cx="7673710" cy="1143000"/>
          </a:xfrm>
          <a:prstGeom prst="rect">
            <a:avLst/>
          </a:prstGeom>
        </p:spPr>
        <p:txBody>
          <a:bodyPr/>
          <a:lstStyle>
            <a:lvl1pPr>
              <a:defRPr/>
            </a:lvl1pPr>
          </a:lstStyle>
          <a:p>
            <a:pPr lvl="0"/>
            <a:r>
              <a:rPr lang="ja-JP" altLang="en-US" noProof="0"/>
              <a:t>株式会社ウィルアンドスタイル</a:t>
            </a:r>
          </a:p>
        </p:txBody>
      </p:sp>
    </p:spTree>
    <p:extLst>
      <p:ext uri="{BB962C8B-B14F-4D97-AF65-F5344CB8AC3E}">
        <p14:creationId xmlns:p14="http://schemas.microsoft.com/office/powerpoint/2010/main" val="32777467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DBD9882-02D3-62E8-490C-1CAA0BD57F73}"/>
              </a:ext>
            </a:extLst>
          </p:cNvPr>
          <p:cNvSpPr txBox="1">
            <a:spLocks/>
          </p:cNvSpPr>
          <p:nvPr userDrawn="1"/>
        </p:nvSpPr>
        <p:spPr bwMode="auto">
          <a:xfrm>
            <a:off x="20638" y="6391275"/>
            <a:ext cx="385762" cy="457200"/>
          </a:xfrm>
          <a:prstGeom prst="rect">
            <a:avLst/>
          </a:prstGeom>
          <a:noFill/>
          <a:ln>
            <a:noFill/>
          </a:ln>
          <a:effec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r" eaLnBrk="1" hangingPunct="1">
              <a:defRPr/>
            </a:pPr>
            <a:fld id="{E71660C2-B307-411A-A3A2-EE067EE03DC4}" type="slidenum">
              <a:rPr kumimoji="1" lang="ja-JP" altLang="en-US" sz="1200" b="0" smtClean="0">
                <a:solidFill>
                  <a:srgbClr val="000000"/>
                </a:solidFill>
              </a:rPr>
              <a:pPr algn="r" eaLnBrk="1" hangingPunct="1">
                <a:defRPr/>
              </a:pPr>
              <a:t>‹#›</a:t>
            </a:fld>
            <a:endParaRPr kumimoji="1" lang="en-US" altLang="ja-JP" sz="1200" b="0">
              <a:solidFill>
                <a:srgbClr val="000000"/>
              </a:solidFill>
            </a:endParaRPr>
          </a:p>
        </p:txBody>
      </p:sp>
      <p:sp>
        <p:nvSpPr>
          <p:cNvPr id="3" name="テキスト ボックス 2">
            <a:extLst>
              <a:ext uri="{FF2B5EF4-FFF2-40B4-BE49-F238E27FC236}">
                <a16:creationId xmlns:a16="http://schemas.microsoft.com/office/drawing/2014/main" id="{E541B8A8-DEB9-8A1D-DF61-94ED944DB85D}"/>
              </a:ext>
            </a:extLst>
          </p:cNvPr>
          <p:cNvSpPr txBox="1">
            <a:spLocks noChangeArrowheads="1"/>
          </p:cNvSpPr>
          <p:nvPr userDrawn="1"/>
        </p:nvSpPr>
        <p:spPr bwMode="auto">
          <a:xfrm>
            <a:off x="6969125" y="6362700"/>
            <a:ext cx="2559050"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All rights reserved.</a:t>
            </a:r>
            <a:endParaRPr kumimoji="1" lang="ja-JP" altLang="en-US" sz="1100"/>
          </a:p>
        </p:txBody>
      </p:sp>
      <p:cxnSp>
        <p:nvCxnSpPr>
          <p:cNvPr id="4" name="直線コネクタ 3">
            <a:extLst>
              <a:ext uri="{FF2B5EF4-FFF2-40B4-BE49-F238E27FC236}">
                <a16:creationId xmlns:a16="http://schemas.microsoft.com/office/drawing/2014/main" id="{4146DCFB-43D9-5E41-266B-B4F7C954B364}"/>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8CB0C338-EAFE-827A-7355-DD68F1608E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EF4597D5-C317-C0CF-E346-8D7378CD8A0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456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12" name="直線コネクタ 11"/>
          <p:cNvCxnSpPr>
            <a:cxnSpLocks/>
          </p:cNvCxnSpPr>
          <p:nvPr userDrawn="1"/>
        </p:nvCxnSpPr>
        <p:spPr>
          <a:xfrm>
            <a:off x="1" y="2952485"/>
            <a:ext cx="9905999" cy="19867"/>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cxnSpLocks/>
          </p:cNvCxnSpPr>
          <p:nvPr userDrawn="1"/>
        </p:nvCxnSpPr>
        <p:spPr>
          <a:xfrm flipH="1" flipV="1">
            <a:off x="0" y="4260826"/>
            <a:ext cx="9914632" cy="8312"/>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cxnSpLocks/>
          </p:cNvCxnSpPr>
          <p:nvPr userDrawn="1"/>
        </p:nvCxnSpPr>
        <p:spPr>
          <a:xfrm flipH="1">
            <a:off x="395536" y="1436779"/>
            <a:ext cx="3253751"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userDrawn="1"/>
        </p:nvSpPr>
        <p:spPr>
          <a:xfrm>
            <a:off x="7366176" y="6365316"/>
            <a:ext cx="2526654" cy="261610"/>
          </a:xfrm>
          <a:prstGeom prst="rect">
            <a:avLst/>
          </a:prstGeom>
          <a:noFill/>
        </p:spPr>
        <p:txBody>
          <a:bodyPr wrap="none" rtlCol="0">
            <a:spAutoFit/>
          </a:bodyPr>
          <a:lstStyle/>
          <a:p>
            <a:r>
              <a:rPr kumimoji="1" lang="en-US" altLang="ja-JP" sz="1100" dirty="0"/>
              <a:t>©Will &amp; Style </a:t>
            </a:r>
            <a:r>
              <a:rPr kumimoji="1" lang="en-US" altLang="ja-JP" sz="1100" dirty="0" err="1"/>
              <a:t>Co.,Ltd</a:t>
            </a:r>
            <a:r>
              <a:rPr kumimoji="1" lang="en-US" altLang="ja-JP" sz="1100" dirty="0"/>
              <a:t>  All rights reserved.</a:t>
            </a:r>
            <a:endParaRPr kumimoji="1" lang="ja-JP" altLang="en-US" sz="1100" dirty="0"/>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3" y="6579301"/>
            <a:ext cx="9923263"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45727" y="3277658"/>
            <a:ext cx="2809875" cy="69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024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スライド番号プレースホルダー 1"/>
          <p:cNvSpPr txBox="1">
            <a:spLocks/>
          </p:cNvSpPr>
          <p:nvPr userDrawn="1"/>
        </p:nvSpPr>
        <p:spPr bwMode="auto">
          <a:xfrm>
            <a:off x="20295" y="6391617"/>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449263"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defTabSz="449263"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defTabSz="449263"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defTabSz="449263"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defTabSz="449263"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r" eaLnBrk="1" hangingPunct="1">
              <a:spcBef>
                <a:spcPct val="0"/>
              </a:spcBef>
              <a:spcAft>
                <a:spcPct val="0"/>
              </a:spcAft>
              <a:buClrTx/>
              <a:buSzTx/>
              <a:buFontTx/>
              <a:buNone/>
            </a:pPr>
            <a:fld id="{31E9B96E-A3F6-473A-A0DF-15B2A0D34B0C}" type="slidenum">
              <a:rPr lang="ja-JP" altLang="en-US" sz="1200" b="0">
                <a:solidFill>
                  <a:srgbClr val="000000"/>
                </a:solidFill>
              </a:rPr>
              <a:pPr algn="r" eaLnBrk="1" hangingPunct="1">
                <a:spcBef>
                  <a:spcPct val="0"/>
                </a:spcBef>
                <a:spcAft>
                  <a:spcPct val="0"/>
                </a:spcAft>
                <a:buClrTx/>
                <a:buSzTx/>
                <a:buFontTx/>
                <a:buNone/>
              </a:pPr>
              <a:t>‹#›</a:t>
            </a:fld>
            <a:endParaRPr lang="en-US" altLang="ja-JP" sz="1200" b="0" dirty="0">
              <a:solidFill>
                <a:srgbClr val="000000"/>
              </a:solidFill>
            </a:endParaRPr>
          </a:p>
        </p:txBody>
      </p:sp>
      <p:sp>
        <p:nvSpPr>
          <p:cNvPr id="14" name="テキスト ボックス 13"/>
          <p:cNvSpPr txBox="1"/>
          <p:nvPr userDrawn="1"/>
        </p:nvSpPr>
        <p:spPr>
          <a:xfrm>
            <a:off x="7364059" y="6362892"/>
            <a:ext cx="2558714" cy="261610"/>
          </a:xfrm>
          <a:prstGeom prst="rect">
            <a:avLst/>
          </a:prstGeom>
          <a:noFill/>
        </p:spPr>
        <p:txBody>
          <a:bodyPr wrap="none" rtlCol="0">
            <a:spAutoFit/>
          </a:bodyPr>
          <a:lstStyle/>
          <a:p>
            <a:r>
              <a:rPr kumimoji="1" lang="en-US" altLang="ja-JP" sz="1100" dirty="0"/>
              <a:t>©Will &amp; Style </a:t>
            </a:r>
            <a:r>
              <a:rPr kumimoji="1" lang="en-US" altLang="ja-JP" sz="1100" dirty="0" err="1"/>
              <a:t>Co.,Ltd</a:t>
            </a:r>
            <a:r>
              <a:rPr kumimoji="1" lang="en-US" altLang="ja-JP" sz="1100" dirty="0"/>
              <a:t>  All rights reserved.</a:t>
            </a:r>
            <a:endParaRPr kumimoji="1" lang="ja-JP" altLang="en-US" sz="1100" dirty="0"/>
          </a:p>
        </p:txBody>
      </p:sp>
      <p:cxnSp>
        <p:nvCxnSpPr>
          <p:cNvPr id="18" name="直線コネクタ 17"/>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3" y="6579301"/>
            <a:ext cx="9923263"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0155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6" name="テキスト ボックス 5"/>
          <p:cNvSpPr txBox="1"/>
          <p:nvPr userDrawn="1"/>
        </p:nvSpPr>
        <p:spPr>
          <a:xfrm>
            <a:off x="7364215" y="6363703"/>
            <a:ext cx="2526654" cy="261610"/>
          </a:xfrm>
          <a:prstGeom prst="rect">
            <a:avLst/>
          </a:prstGeom>
          <a:noFill/>
        </p:spPr>
        <p:txBody>
          <a:bodyPr wrap="none" rtlCol="0">
            <a:spAutoFit/>
          </a:bodyPr>
          <a:lstStyle/>
          <a:p>
            <a:r>
              <a:rPr kumimoji="1" lang="en-US" altLang="ja-JP" sz="1100" dirty="0"/>
              <a:t>©Will &amp; Style </a:t>
            </a:r>
            <a:r>
              <a:rPr kumimoji="1" lang="en-US" altLang="ja-JP" sz="1100" dirty="0" err="1"/>
              <a:t>Co.,Ltd</a:t>
            </a:r>
            <a:r>
              <a:rPr kumimoji="1" lang="en-US" altLang="ja-JP" sz="1100" dirty="0"/>
              <a:t>  All rights reserved.</a:t>
            </a:r>
            <a:endParaRPr kumimoji="1" lang="ja-JP" altLang="en-US" sz="1100" dirty="0"/>
          </a:p>
        </p:txBody>
      </p:sp>
      <p:cxnSp>
        <p:nvCxnSpPr>
          <p:cNvPr id="18" name="直線コネクタ 17"/>
          <p:cNvCxnSpPr/>
          <p:nvPr userDrawn="1"/>
        </p:nvCxnSpPr>
        <p:spPr>
          <a:xfrm>
            <a:off x="-8631" y="2922838"/>
            <a:ext cx="6841343" cy="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userDrawn="1"/>
        </p:nvCxnSpPr>
        <p:spPr>
          <a:xfrm flipH="1">
            <a:off x="18182" y="3789040"/>
            <a:ext cx="9887818" cy="0"/>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3" y="6579301"/>
            <a:ext cx="9923263"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266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602961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3498098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709906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2637443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11681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 name="スライド番号プレースホルダー 1"/>
          <p:cNvSpPr txBox="1">
            <a:spLocks/>
          </p:cNvSpPr>
          <p:nvPr userDrawn="1"/>
        </p:nvSpPr>
        <p:spPr bwMode="auto">
          <a:xfrm>
            <a:off x="20295" y="6341739"/>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449263"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defTabSz="449263"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defTabSz="449263"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defTabSz="449263"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defTabSz="449263"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r" eaLnBrk="1" hangingPunct="1">
              <a:spcBef>
                <a:spcPct val="0"/>
              </a:spcBef>
              <a:spcAft>
                <a:spcPct val="0"/>
              </a:spcAft>
              <a:buClrTx/>
              <a:buSzTx/>
              <a:buFontTx/>
              <a:buNone/>
            </a:pPr>
            <a:fld id="{31E9B96E-A3F6-473A-A0DF-15B2A0D34B0C}" type="slidenum">
              <a:rPr lang="ja-JP" altLang="en-US" sz="1200" b="0">
                <a:solidFill>
                  <a:srgbClr val="000000"/>
                </a:solidFill>
              </a:rPr>
              <a:pPr algn="r" eaLnBrk="1" hangingPunct="1">
                <a:spcBef>
                  <a:spcPct val="0"/>
                </a:spcBef>
                <a:spcAft>
                  <a:spcPct val="0"/>
                </a:spcAft>
                <a:buClrTx/>
                <a:buSzTx/>
                <a:buFontTx/>
                <a:buNone/>
              </a:pPr>
              <a:t>‹#›</a:t>
            </a:fld>
            <a:endParaRPr lang="en-US" altLang="ja-JP" sz="1200" b="0" dirty="0">
              <a:solidFill>
                <a:srgbClr val="000000"/>
              </a:solidFill>
            </a:endParaRPr>
          </a:p>
        </p:txBody>
      </p:sp>
      <p:sp>
        <p:nvSpPr>
          <p:cNvPr id="14" name="テキスト ボックス 13"/>
          <p:cNvSpPr txBox="1"/>
          <p:nvPr userDrawn="1"/>
        </p:nvSpPr>
        <p:spPr>
          <a:xfrm>
            <a:off x="7059259" y="6381942"/>
            <a:ext cx="2847254" cy="261610"/>
          </a:xfrm>
          <a:prstGeom prst="rect">
            <a:avLst/>
          </a:prstGeom>
          <a:noFill/>
        </p:spPr>
        <p:txBody>
          <a:bodyPr wrap="none" rtlCol="0">
            <a:spAutoFit/>
          </a:bodyPr>
          <a:lstStyle/>
          <a:p>
            <a:r>
              <a:rPr kumimoji="1" lang="en-US" altLang="ja-JP" sz="1100" dirty="0"/>
              <a:t>©Will &amp; Style </a:t>
            </a:r>
            <a:r>
              <a:rPr kumimoji="1" lang="en-US" altLang="ja-JP" sz="1100" dirty="0" err="1"/>
              <a:t>Co.,Ltd</a:t>
            </a:r>
            <a:r>
              <a:rPr kumimoji="1" lang="en-US" altLang="ja-JP" sz="1100" dirty="0"/>
              <a:t>  2017 All rights reserved.</a:t>
            </a:r>
            <a:endParaRPr kumimoji="1" lang="ja-JP" altLang="en-US" sz="1100" dirty="0"/>
          </a:p>
        </p:txBody>
      </p:sp>
      <p:cxnSp>
        <p:nvCxnSpPr>
          <p:cNvPr id="18" name="直線コネクタ 17"/>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3" y="6579301"/>
            <a:ext cx="9923263"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7443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1733986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70996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2010446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ext Box 44">
            <a:extLst>
              <a:ext uri="{FF2B5EF4-FFF2-40B4-BE49-F238E27FC236}">
                <a16:creationId xmlns:a16="http://schemas.microsoft.com/office/drawing/2014/main" id="{C4034E10-401B-4F0B-B44A-3295E4ABBFCA}"/>
              </a:ext>
            </a:extLst>
          </p:cNvPr>
          <p:cNvSpPr txBox="1">
            <a:spLocks noChangeArrowheads="1"/>
          </p:cNvSpPr>
          <p:nvPr userDrawn="1"/>
        </p:nvSpPr>
        <p:spPr bwMode="auto">
          <a:xfrm>
            <a:off x="5873750" y="6613525"/>
            <a:ext cx="37830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Will &amp; Style Co., Ltd  2007  All rights reserved.</a:t>
            </a:r>
          </a:p>
        </p:txBody>
      </p:sp>
      <p:sp>
        <p:nvSpPr>
          <p:cNvPr id="3" name="Text Box 44">
            <a:extLst>
              <a:ext uri="{FF2B5EF4-FFF2-40B4-BE49-F238E27FC236}">
                <a16:creationId xmlns:a16="http://schemas.microsoft.com/office/drawing/2014/main" id="{78E6067F-F029-4839-AA3E-6FEF77BD13B1}"/>
              </a:ext>
            </a:extLst>
          </p:cNvPr>
          <p:cNvSpPr txBox="1">
            <a:spLocks noChangeArrowheads="1"/>
          </p:cNvSpPr>
          <p:nvPr userDrawn="1"/>
        </p:nvSpPr>
        <p:spPr bwMode="auto">
          <a:xfrm>
            <a:off x="117475" y="6613525"/>
            <a:ext cx="37830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a:solidFill>
                  <a:srgbClr val="000066"/>
                </a:solidFill>
                <a:ea typeface="ＭＳ Ｐゴシック" pitchFamily="50" charset="-128"/>
              </a:rPr>
              <a:t>© CAREER AND BRIDGE, Inc 2007  All rights reserved.</a:t>
            </a:r>
          </a:p>
        </p:txBody>
      </p:sp>
    </p:spTree>
    <p:extLst>
      <p:ext uri="{BB962C8B-B14F-4D97-AF65-F5344CB8AC3E}">
        <p14:creationId xmlns:p14="http://schemas.microsoft.com/office/powerpoint/2010/main" val="1175495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788759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6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900362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393378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706846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3105746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33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6" name="テキスト ボックス 5"/>
          <p:cNvSpPr txBox="1"/>
          <p:nvPr userDrawn="1"/>
        </p:nvSpPr>
        <p:spPr>
          <a:xfrm>
            <a:off x="7050949" y="6365318"/>
            <a:ext cx="2847254" cy="261610"/>
          </a:xfrm>
          <a:prstGeom prst="rect">
            <a:avLst/>
          </a:prstGeom>
          <a:noFill/>
        </p:spPr>
        <p:txBody>
          <a:bodyPr wrap="none" rtlCol="0">
            <a:spAutoFit/>
          </a:bodyPr>
          <a:lstStyle/>
          <a:p>
            <a:r>
              <a:rPr kumimoji="1" lang="en-US" altLang="ja-JP" sz="1100" dirty="0"/>
              <a:t>©Will &amp; Style </a:t>
            </a:r>
            <a:r>
              <a:rPr kumimoji="1" lang="en-US" altLang="ja-JP" sz="1100" dirty="0" err="1"/>
              <a:t>Co.,Ltd</a:t>
            </a:r>
            <a:r>
              <a:rPr kumimoji="1" lang="en-US" altLang="ja-JP" sz="1100" dirty="0"/>
              <a:t>  2017 All rights reserved.</a:t>
            </a:r>
            <a:endParaRPr kumimoji="1" lang="ja-JP" altLang="en-US" sz="1100" dirty="0"/>
          </a:p>
        </p:txBody>
      </p:sp>
      <p:cxnSp>
        <p:nvCxnSpPr>
          <p:cNvPr id="18" name="直線コネクタ 17"/>
          <p:cNvCxnSpPr/>
          <p:nvPr userDrawn="1"/>
        </p:nvCxnSpPr>
        <p:spPr>
          <a:xfrm>
            <a:off x="-8631" y="2922838"/>
            <a:ext cx="6841343" cy="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userDrawn="1"/>
        </p:nvCxnSpPr>
        <p:spPr>
          <a:xfrm flipH="1">
            <a:off x="18182" y="3789040"/>
            <a:ext cx="9887818" cy="0"/>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3" y="6579301"/>
            <a:ext cx="9923263"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3091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11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624561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7240506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20512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70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70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285751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F6DAB05-E673-476D-AD25-CA219AAB1140}"/>
              </a:ext>
            </a:extLst>
          </p:cNvPr>
          <p:cNvCxnSpPr>
            <a:cxnSpLocks/>
          </p:cNvCxnSpPr>
          <p:nvPr userDrawn="1"/>
        </p:nvCxnSpPr>
        <p:spPr>
          <a:xfrm>
            <a:off x="1" y="2646612"/>
            <a:ext cx="7332144" cy="19867"/>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B06D0FD4-B768-409D-B7A5-7E589B598D36}"/>
              </a:ext>
            </a:extLst>
          </p:cNvPr>
          <p:cNvCxnSpPr>
            <a:cxnSpLocks/>
          </p:cNvCxnSpPr>
          <p:nvPr userDrawn="1"/>
        </p:nvCxnSpPr>
        <p:spPr>
          <a:xfrm flipH="1" flipV="1">
            <a:off x="0" y="3954953"/>
            <a:ext cx="9914632" cy="8312"/>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D744806B-D511-427C-B113-9DF5BBB77784}"/>
              </a:ext>
            </a:extLst>
          </p:cNvPr>
          <p:cNvCxnSpPr/>
          <p:nvPr userDrawn="1"/>
        </p:nvCxnSpPr>
        <p:spPr>
          <a:xfrm flipH="1">
            <a:off x="395288" y="1436688"/>
            <a:ext cx="2376487"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1D96B487-8350-4C74-A040-D27537FE7492}"/>
              </a:ext>
            </a:extLst>
          </p:cNvPr>
          <p:cNvSpPr txBox="1">
            <a:spLocks noChangeArrowheads="1"/>
          </p:cNvSpPr>
          <p:nvPr userDrawn="1"/>
        </p:nvSpPr>
        <p:spPr bwMode="auto">
          <a:xfrm>
            <a:off x="7059613" y="6365875"/>
            <a:ext cx="284638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2017 All rights reserved.</a:t>
            </a:r>
            <a:endParaRPr kumimoji="1" lang="ja-JP" altLang="en-US" sz="1100"/>
          </a:p>
        </p:txBody>
      </p:sp>
      <p:pic>
        <p:nvPicPr>
          <p:cNvPr id="6" name="Picture 2">
            <a:extLst>
              <a:ext uri="{FF2B5EF4-FFF2-40B4-BE49-F238E27FC236}">
                <a16:creationId xmlns:a16="http://schemas.microsoft.com/office/drawing/2014/main" id="{19AEB5AE-1F62-4C8A-9B31-CED037E542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821763AF-6357-480C-80FD-5CB440ADA05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12">
            <a:extLst>
              <a:ext uri="{FF2B5EF4-FFF2-40B4-BE49-F238E27FC236}">
                <a16:creationId xmlns:a16="http://schemas.microsoft.com/office/drawing/2014/main" id="{E1B74DF7-4E2A-4E68-98EE-EB111BC63E5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10213" y="2884488"/>
            <a:ext cx="2908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3902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DEB7F3E-29A1-44B1-9EDB-C412722923E8}"/>
              </a:ext>
            </a:extLst>
          </p:cNvPr>
          <p:cNvSpPr txBox="1">
            <a:spLocks/>
          </p:cNvSpPr>
          <p:nvPr userDrawn="1"/>
        </p:nvSpPr>
        <p:spPr bwMode="auto">
          <a:xfrm>
            <a:off x="20638" y="6342063"/>
            <a:ext cx="38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defTabSz="449263" eaLnBrk="0" hangingPunct="0">
              <a:spcBef>
                <a:spcPct val="25000"/>
              </a:spcBef>
              <a:spcAft>
                <a:spcPct val="25000"/>
              </a:spcAft>
              <a:buClr>
                <a:srgbClr val="00325C"/>
              </a:buClr>
              <a:buSzPct val="75000"/>
              <a:buChar char=""/>
              <a:defRPr kumimoji="1" sz="2400">
                <a:solidFill>
                  <a:srgbClr val="00325C"/>
                </a:solidFill>
                <a:latin typeface="Arial" panose="020B0604020202020204" pitchFamily="34" charset="0"/>
                <a:ea typeface="ＭＳ Ｐゴシック" panose="020B0600070205080204" pitchFamily="50" charset="-128"/>
              </a:defRPr>
            </a:lvl1pPr>
            <a:lvl2pPr marL="742950" indent="-285750" algn="l" defTabSz="449263" eaLnBrk="0" hangingPunct="0">
              <a:spcBef>
                <a:spcPct val="25000"/>
              </a:spcBef>
              <a:spcAft>
                <a:spcPct val="25000"/>
              </a:spcAft>
              <a:buClr>
                <a:srgbClr val="00325C"/>
              </a:buClr>
              <a:buSzPct val="75000"/>
              <a:buChar char=""/>
              <a:defRPr kumimoji="1" sz="2200">
                <a:solidFill>
                  <a:srgbClr val="00325C"/>
                </a:solidFill>
                <a:latin typeface="Arial" panose="020B0604020202020204" pitchFamily="34" charset="0"/>
                <a:ea typeface="ＭＳ Ｐゴシック" panose="020B0600070205080204" pitchFamily="50" charset="-128"/>
              </a:defRPr>
            </a:lvl2pPr>
            <a:lvl3pPr marL="1143000" indent="-228600" algn="l" defTabSz="449263" eaLnBrk="0" hangingPunct="0">
              <a:spcBef>
                <a:spcPct val="25000"/>
              </a:spcBef>
              <a:spcAft>
                <a:spcPct val="25000"/>
              </a:spcAft>
              <a:buClr>
                <a:srgbClr val="00325C"/>
              </a:buClr>
              <a:buSzPct val="75000"/>
              <a:buChar char=""/>
              <a:defRPr kumimoji="1" sz="2000">
                <a:solidFill>
                  <a:srgbClr val="00325C"/>
                </a:solidFill>
                <a:latin typeface="Arial" panose="020B0604020202020204" pitchFamily="34" charset="0"/>
                <a:ea typeface="ＭＳ Ｐゴシック" panose="020B0600070205080204" pitchFamily="50" charset="-128"/>
              </a:defRPr>
            </a:lvl3pPr>
            <a:lvl4pPr marL="1600200" indent="-228600" algn="l" defTabSz="449263" eaLnBrk="0" hangingPunct="0">
              <a:spcBef>
                <a:spcPct val="25000"/>
              </a:spcBef>
              <a:spcAft>
                <a:spcPct val="25000"/>
              </a:spcAft>
              <a:buClr>
                <a:srgbClr val="00325C"/>
              </a:buClr>
              <a:buSzPct val="75000"/>
              <a:buChar char=""/>
              <a:defRPr kumimoji="1">
                <a:solidFill>
                  <a:srgbClr val="00325C"/>
                </a:solidFill>
                <a:latin typeface="Arial" panose="020B0604020202020204" pitchFamily="34" charset="0"/>
                <a:ea typeface="ＭＳ Ｐゴシック" panose="020B0600070205080204" pitchFamily="50" charset="-128"/>
              </a:defRPr>
            </a:lvl4pPr>
            <a:lvl5pPr marL="2057400" indent="-228600" algn="l" defTabSz="449263" eaLnBrk="0" hangingPunct="0">
              <a:spcBef>
                <a:spcPct val="25000"/>
              </a:spcBef>
              <a:spcAft>
                <a:spcPct val="25000"/>
              </a:spcAft>
              <a:buClr>
                <a:srgbClr val="00325C"/>
              </a:buClr>
              <a:buSzPct val="75000"/>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algn="r" eaLnBrk="1" hangingPunct="1">
              <a:spcBef>
                <a:spcPct val="0"/>
              </a:spcBef>
              <a:spcAft>
                <a:spcPct val="0"/>
              </a:spcAft>
              <a:buClrTx/>
              <a:buSzTx/>
              <a:buFontTx/>
              <a:buNone/>
              <a:defRPr/>
            </a:pPr>
            <a:fld id="{CDFA9952-D3A1-487A-AB05-A90FBCDD8428}" type="slidenum">
              <a:rPr lang="ja-JP" altLang="en-US" sz="1200" b="0">
                <a:solidFill>
                  <a:srgbClr val="000000"/>
                </a:solidFill>
              </a:rPr>
              <a:pPr algn="r" eaLnBrk="1" hangingPunct="1">
                <a:spcBef>
                  <a:spcPct val="0"/>
                </a:spcBef>
                <a:spcAft>
                  <a:spcPct val="0"/>
                </a:spcAft>
                <a:buClrTx/>
                <a:buSzTx/>
                <a:buFontTx/>
                <a:buNone/>
                <a:defRPr/>
              </a:pPr>
              <a:t>‹#›</a:t>
            </a:fld>
            <a:endParaRPr lang="en-US" altLang="ja-JP" sz="1200" b="0" dirty="0">
              <a:solidFill>
                <a:srgbClr val="000000"/>
              </a:solidFill>
            </a:endParaRPr>
          </a:p>
        </p:txBody>
      </p:sp>
      <p:sp>
        <p:nvSpPr>
          <p:cNvPr id="3" name="テキスト ボックス 2">
            <a:extLst>
              <a:ext uri="{FF2B5EF4-FFF2-40B4-BE49-F238E27FC236}">
                <a16:creationId xmlns:a16="http://schemas.microsoft.com/office/drawing/2014/main" id="{7D82ADA0-E1A6-4425-87AB-8946DC37D5D1}"/>
              </a:ext>
            </a:extLst>
          </p:cNvPr>
          <p:cNvSpPr txBox="1">
            <a:spLocks noChangeArrowheads="1"/>
          </p:cNvSpPr>
          <p:nvPr userDrawn="1"/>
        </p:nvSpPr>
        <p:spPr bwMode="auto">
          <a:xfrm>
            <a:off x="7040563" y="6381750"/>
            <a:ext cx="29289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All rights reserved.</a:t>
            </a:r>
            <a:endParaRPr kumimoji="1" lang="ja-JP" altLang="en-US" sz="1100"/>
          </a:p>
        </p:txBody>
      </p:sp>
      <p:cxnSp>
        <p:nvCxnSpPr>
          <p:cNvPr id="4" name="直線コネクタ 3">
            <a:extLst>
              <a:ext uri="{FF2B5EF4-FFF2-40B4-BE49-F238E27FC236}">
                <a16:creationId xmlns:a16="http://schemas.microsoft.com/office/drawing/2014/main" id="{BF6813A8-2FAB-46B3-AE03-D89F70F1254F}"/>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0A2C5A5E-B4F5-4A76-BC87-E307E89058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F45A55B9-A8D4-47FB-943E-B01F64FBCC9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48951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EC6D2CC-CE97-41CC-AA5A-B009D81C39A6}"/>
              </a:ext>
            </a:extLst>
          </p:cNvPr>
          <p:cNvSpPr txBox="1">
            <a:spLocks noChangeArrowheads="1"/>
          </p:cNvSpPr>
          <p:nvPr userDrawn="1"/>
        </p:nvSpPr>
        <p:spPr bwMode="auto">
          <a:xfrm>
            <a:off x="7051675" y="6365875"/>
            <a:ext cx="28463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2017 All rights reserved.</a:t>
            </a:r>
            <a:endParaRPr kumimoji="1" lang="ja-JP" altLang="en-US" sz="1100"/>
          </a:p>
        </p:txBody>
      </p:sp>
      <p:cxnSp>
        <p:nvCxnSpPr>
          <p:cNvPr id="3" name="直線コネクタ 2">
            <a:extLst>
              <a:ext uri="{FF2B5EF4-FFF2-40B4-BE49-F238E27FC236}">
                <a16:creationId xmlns:a16="http://schemas.microsoft.com/office/drawing/2014/main" id="{1BCC7F06-A1D8-4EC2-8055-DFBD7B1D4807}"/>
              </a:ext>
            </a:extLst>
          </p:cNvPr>
          <p:cNvCxnSpPr/>
          <p:nvPr userDrawn="1"/>
        </p:nvCxnSpPr>
        <p:spPr>
          <a:xfrm>
            <a:off x="-8631" y="2920206"/>
            <a:ext cx="6841343" cy="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95C74596-09C0-4931-8680-20EC62C79BA2}"/>
              </a:ext>
            </a:extLst>
          </p:cNvPr>
          <p:cNvCxnSpPr/>
          <p:nvPr userDrawn="1"/>
        </p:nvCxnSpPr>
        <p:spPr>
          <a:xfrm flipH="1">
            <a:off x="18182" y="3791744"/>
            <a:ext cx="9887818" cy="0"/>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4C0731FB-8091-4967-BBFF-4289EAAA38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8122E386-4C36-4DD6-85AB-49D346B6729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300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E6D64069-14CD-4BA6-95E2-4D0B7FE76863}"/>
              </a:ext>
            </a:extLst>
          </p:cNvPr>
          <p:cNvSpPr>
            <a:spLocks noGrp="1"/>
          </p:cNvSpPr>
          <p:nvPr>
            <p:ph type="dt" sz="half" idx="10"/>
          </p:nvPr>
        </p:nvSpPr>
        <p:spPr/>
        <p:txBody>
          <a:bodyPr/>
          <a:lstStyle>
            <a:lvl1pPr>
              <a:defRPr/>
            </a:lvl1pPr>
          </a:lstStyle>
          <a:p>
            <a:pPr>
              <a:defRPr/>
            </a:pPr>
            <a:fld id="{42F1A176-275D-4C78-986F-4D84EADD5CB6}" type="datetimeFigureOut">
              <a:rPr lang="ja-JP" altLang="en-US"/>
              <a:pPr>
                <a:defRPr/>
              </a:pPr>
              <a:t>2022/10/23</a:t>
            </a:fld>
            <a:endParaRPr lang="ja-JP" altLang="en-US"/>
          </a:p>
        </p:txBody>
      </p:sp>
      <p:sp>
        <p:nvSpPr>
          <p:cNvPr id="6" name="Footer Placeholder 4">
            <a:extLst>
              <a:ext uri="{FF2B5EF4-FFF2-40B4-BE49-F238E27FC236}">
                <a16:creationId xmlns:a16="http://schemas.microsoft.com/office/drawing/2014/main" id="{3D673ADE-5705-452E-A928-9CB1A9C4CFA5}"/>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E9818448-D83D-44A1-A6AB-E2AB903D3372}"/>
              </a:ext>
            </a:extLst>
          </p:cNvPr>
          <p:cNvSpPr>
            <a:spLocks noGrp="1"/>
          </p:cNvSpPr>
          <p:nvPr>
            <p:ph type="sldNum" sz="quarter" idx="12"/>
          </p:nvPr>
        </p:nvSpPr>
        <p:spPr/>
        <p:txBody>
          <a:bodyPr/>
          <a:lstStyle>
            <a:lvl1pPr>
              <a:defRPr/>
            </a:lvl1pPr>
          </a:lstStyle>
          <a:p>
            <a:pPr>
              <a:defRPr/>
            </a:pPr>
            <a:fld id="{F965F35B-D5FB-4AD8-9259-6885528AF296}" type="slidenum">
              <a:rPr lang="ja-JP" altLang="en-US"/>
              <a:pPr>
                <a:defRPr/>
              </a:pPr>
              <a:t>‹#›</a:t>
            </a:fld>
            <a:endParaRPr lang="ja-JP" altLang="en-US"/>
          </a:p>
        </p:txBody>
      </p:sp>
    </p:spTree>
    <p:extLst>
      <p:ext uri="{BB962C8B-B14F-4D97-AF65-F5344CB8AC3E}">
        <p14:creationId xmlns:p14="http://schemas.microsoft.com/office/powerpoint/2010/main" val="26278895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AAC0F7EF-86F7-4B1E-8284-E341CAC8AE34}"/>
              </a:ext>
            </a:extLst>
          </p:cNvPr>
          <p:cNvSpPr>
            <a:spLocks noGrp="1"/>
          </p:cNvSpPr>
          <p:nvPr>
            <p:ph type="dt" sz="half" idx="10"/>
          </p:nvPr>
        </p:nvSpPr>
        <p:spPr/>
        <p:txBody>
          <a:bodyPr/>
          <a:lstStyle>
            <a:lvl1pPr>
              <a:defRPr/>
            </a:lvl1pPr>
          </a:lstStyle>
          <a:p>
            <a:pPr>
              <a:defRPr/>
            </a:pPr>
            <a:fld id="{497B4EC7-B7CF-4D24-9828-D88B7FDAC67F}" type="datetimeFigureOut">
              <a:rPr lang="ja-JP" altLang="en-US"/>
              <a:pPr>
                <a:defRPr/>
              </a:pPr>
              <a:t>2022/10/23</a:t>
            </a:fld>
            <a:endParaRPr lang="ja-JP" altLang="en-US"/>
          </a:p>
        </p:txBody>
      </p:sp>
      <p:sp>
        <p:nvSpPr>
          <p:cNvPr id="8" name="Footer Placeholder 4">
            <a:extLst>
              <a:ext uri="{FF2B5EF4-FFF2-40B4-BE49-F238E27FC236}">
                <a16:creationId xmlns:a16="http://schemas.microsoft.com/office/drawing/2014/main" id="{9416918C-74F6-42B6-822A-2616CD1C50EB}"/>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DB22A2F1-0E41-4F93-AC5E-0631E16D39C2}"/>
              </a:ext>
            </a:extLst>
          </p:cNvPr>
          <p:cNvSpPr>
            <a:spLocks noGrp="1"/>
          </p:cNvSpPr>
          <p:nvPr>
            <p:ph type="sldNum" sz="quarter" idx="12"/>
          </p:nvPr>
        </p:nvSpPr>
        <p:spPr/>
        <p:txBody>
          <a:bodyPr/>
          <a:lstStyle>
            <a:lvl1pPr>
              <a:defRPr/>
            </a:lvl1pPr>
          </a:lstStyle>
          <a:p>
            <a:pPr>
              <a:defRPr/>
            </a:pPr>
            <a:fld id="{5EFC1193-D494-4941-A7A4-792E98814B5C}" type="slidenum">
              <a:rPr lang="ja-JP" altLang="en-US"/>
              <a:pPr>
                <a:defRPr/>
              </a:pPr>
              <a:t>‹#›</a:t>
            </a:fld>
            <a:endParaRPr lang="ja-JP" altLang="en-US"/>
          </a:p>
        </p:txBody>
      </p:sp>
    </p:spTree>
    <p:extLst>
      <p:ext uri="{BB962C8B-B14F-4D97-AF65-F5344CB8AC3E}">
        <p14:creationId xmlns:p14="http://schemas.microsoft.com/office/powerpoint/2010/main" val="8826300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198A9742-78A2-44B6-BF6A-BBE8D371EF97}"/>
              </a:ext>
            </a:extLst>
          </p:cNvPr>
          <p:cNvSpPr>
            <a:spLocks noGrp="1"/>
          </p:cNvSpPr>
          <p:nvPr>
            <p:ph type="dt" sz="half" idx="10"/>
          </p:nvPr>
        </p:nvSpPr>
        <p:spPr/>
        <p:txBody>
          <a:bodyPr/>
          <a:lstStyle>
            <a:lvl1pPr>
              <a:defRPr/>
            </a:lvl1pPr>
          </a:lstStyle>
          <a:p>
            <a:pPr>
              <a:defRPr/>
            </a:pPr>
            <a:fld id="{A6EE50B7-6715-4DCD-9ECD-39B33A58CFEA}" type="datetimeFigureOut">
              <a:rPr lang="ja-JP" altLang="en-US"/>
              <a:pPr>
                <a:defRPr/>
              </a:pPr>
              <a:t>2022/10/23</a:t>
            </a:fld>
            <a:endParaRPr lang="ja-JP" altLang="en-US"/>
          </a:p>
        </p:txBody>
      </p:sp>
      <p:sp>
        <p:nvSpPr>
          <p:cNvPr id="4" name="Footer Placeholder 4">
            <a:extLst>
              <a:ext uri="{FF2B5EF4-FFF2-40B4-BE49-F238E27FC236}">
                <a16:creationId xmlns:a16="http://schemas.microsoft.com/office/drawing/2014/main" id="{5FD00659-BCDC-43E2-BCD2-B1C64901911E}"/>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9602772E-5F8D-4807-8958-A67CE984F97E}"/>
              </a:ext>
            </a:extLst>
          </p:cNvPr>
          <p:cNvSpPr>
            <a:spLocks noGrp="1"/>
          </p:cNvSpPr>
          <p:nvPr>
            <p:ph type="sldNum" sz="quarter" idx="12"/>
          </p:nvPr>
        </p:nvSpPr>
        <p:spPr/>
        <p:txBody>
          <a:bodyPr/>
          <a:lstStyle>
            <a:lvl1pPr>
              <a:defRPr/>
            </a:lvl1pPr>
          </a:lstStyle>
          <a:p>
            <a:pPr>
              <a:defRPr/>
            </a:pPr>
            <a:fld id="{59A01F0C-0756-4498-BAD8-1C3E1AF0ACCB}" type="slidenum">
              <a:rPr lang="ja-JP" altLang="en-US"/>
              <a:pPr>
                <a:defRPr/>
              </a:pPr>
              <a:t>‹#›</a:t>
            </a:fld>
            <a:endParaRPr lang="ja-JP" altLang="en-US"/>
          </a:p>
        </p:txBody>
      </p:sp>
    </p:spTree>
    <p:extLst>
      <p:ext uri="{BB962C8B-B14F-4D97-AF65-F5344CB8AC3E}">
        <p14:creationId xmlns:p14="http://schemas.microsoft.com/office/powerpoint/2010/main" val="1879828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17572907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EDD27EA-2A27-474F-B1A8-9E6565069FD2}"/>
              </a:ext>
            </a:extLst>
          </p:cNvPr>
          <p:cNvSpPr>
            <a:spLocks noGrp="1"/>
          </p:cNvSpPr>
          <p:nvPr>
            <p:ph type="dt" sz="half" idx="10"/>
          </p:nvPr>
        </p:nvSpPr>
        <p:spPr/>
        <p:txBody>
          <a:bodyPr/>
          <a:lstStyle>
            <a:lvl1pPr>
              <a:defRPr/>
            </a:lvl1pPr>
          </a:lstStyle>
          <a:p>
            <a:pPr>
              <a:defRPr/>
            </a:pPr>
            <a:fld id="{D3E30EB8-EE9D-4FA8-8C70-CE0D97EC3284}" type="datetimeFigureOut">
              <a:rPr lang="ja-JP" altLang="en-US"/>
              <a:pPr>
                <a:defRPr/>
              </a:pPr>
              <a:t>2022/10/23</a:t>
            </a:fld>
            <a:endParaRPr lang="ja-JP" altLang="en-US"/>
          </a:p>
        </p:txBody>
      </p:sp>
      <p:sp>
        <p:nvSpPr>
          <p:cNvPr id="3" name="Footer Placeholder 4">
            <a:extLst>
              <a:ext uri="{FF2B5EF4-FFF2-40B4-BE49-F238E27FC236}">
                <a16:creationId xmlns:a16="http://schemas.microsoft.com/office/drawing/2014/main" id="{9FE85AB2-DCB5-4169-B6E3-18871DF73403}"/>
              </a:ext>
            </a:extLst>
          </p:cNvPr>
          <p:cNvSpPr>
            <a:spLocks noGrp="1"/>
          </p:cNvSpPr>
          <p:nvPr>
            <p:ph type="ftr" sz="quarter" idx="11"/>
          </p:nvPr>
        </p:nvSpPr>
        <p:spPr/>
        <p:txBody>
          <a:bodyPr/>
          <a:lstStyle>
            <a:lvl1pPr>
              <a:defRPr/>
            </a:lvl1pPr>
          </a:lstStyle>
          <a:p>
            <a:pPr>
              <a:defRPr/>
            </a:pPr>
            <a:endParaRPr lang="ja-JP" altLang="en-US"/>
          </a:p>
        </p:txBody>
      </p:sp>
      <p:sp>
        <p:nvSpPr>
          <p:cNvPr id="4" name="Slide Number Placeholder 5">
            <a:extLst>
              <a:ext uri="{FF2B5EF4-FFF2-40B4-BE49-F238E27FC236}">
                <a16:creationId xmlns:a16="http://schemas.microsoft.com/office/drawing/2014/main" id="{AEF0F57C-6E1C-482D-B3EB-9EA711F34FFA}"/>
              </a:ext>
            </a:extLst>
          </p:cNvPr>
          <p:cNvSpPr>
            <a:spLocks noGrp="1"/>
          </p:cNvSpPr>
          <p:nvPr>
            <p:ph type="sldNum" sz="quarter" idx="12"/>
          </p:nvPr>
        </p:nvSpPr>
        <p:spPr/>
        <p:txBody>
          <a:bodyPr/>
          <a:lstStyle>
            <a:lvl1pPr>
              <a:defRPr/>
            </a:lvl1pPr>
          </a:lstStyle>
          <a:p>
            <a:pPr>
              <a:defRPr/>
            </a:pPr>
            <a:fld id="{855D51D0-AC17-4470-A653-7E0BE651A5BF}" type="slidenum">
              <a:rPr lang="ja-JP" altLang="en-US"/>
              <a:pPr>
                <a:defRPr/>
              </a:pPr>
              <a:t>‹#›</a:t>
            </a:fld>
            <a:endParaRPr lang="ja-JP" altLang="en-US"/>
          </a:p>
        </p:txBody>
      </p:sp>
    </p:spTree>
    <p:extLst>
      <p:ext uri="{BB962C8B-B14F-4D97-AF65-F5344CB8AC3E}">
        <p14:creationId xmlns:p14="http://schemas.microsoft.com/office/powerpoint/2010/main" val="20874890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1F6FFA73-4C0C-461E-8458-8FD1994A933F}"/>
              </a:ext>
            </a:extLst>
          </p:cNvPr>
          <p:cNvSpPr>
            <a:spLocks noGrp="1"/>
          </p:cNvSpPr>
          <p:nvPr>
            <p:ph type="dt" sz="half" idx="10"/>
          </p:nvPr>
        </p:nvSpPr>
        <p:spPr/>
        <p:txBody>
          <a:bodyPr/>
          <a:lstStyle>
            <a:lvl1pPr>
              <a:defRPr/>
            </a:lvl1pPr>
          </a:lstStyle>
          <a:p>
            <a:pPr>
              <a:defRPr/>
            </a:pPr>
            <a:fld id="{A9798169-6318-44B7-B1F8-4632EC757776}" type="datetimeFigureOut">
              <a:rPr lang="ja-JP" altLang="en-US"/>
              <a:pPr>
                <a:defRPr/>
              </a:pPr>
              <a:t>2022/10/23</a:t>
            </a:fld>
            <a:endParaRPr lang="ja-JP" altLang="en-US"/>
          </a:p>
        </p:txBody>
      </p:sp>
      <p:sp>
        <p:nvSpPr>
          <p:cNvPr id="6" name="Footer Placeholder 4">
            <a:extLst>
              <a:ext uri="{FF2B5EF4-FFF2-40B4-BE49-F238E27FC236}">
                <a16:creationId xmlns:a16="http://schemas.microsoft.com/office/drawing/2014/main" id="{4238EA80-5F03-4A61-964B-BA4936061EC0}"/>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B81F232D-4FEA-4DE6-A1DD-5E02B8AF5846}"/>
              </a:ext>
            </a:extLst>
          </p:cNvPr>
          <p:cNvSpPr>
            <a:spLocks noGrp="1"/>
          </p:cNvSpPr>
          <p:nvPr>
            <p:ph type="sldNum" sz="quarter" idx="12"/>
          </p:nvPr>
        </p:nvSpPr>
        <p:spPr/>
        <p:txBody>
          <a:bodyPr/>
          <a:lstStyle>
            <a:lvl1pPr>
              <a:defRPr/>
            </a:lvl1pPr>
          </a:lstStyle>
          <a:p>
            <a:pPr>
              <a:defRPr/>
            </a:pPr>
            <a:fld id="{04347E5C-66DA-4DE1-B012-E15C1AFA7E66}" type="slidenum">
              <a:rPr lang="ja-JP" altLang="en-US"/>
              <a:pPr>
                <a:defRPr/>
              </a:pPr>
              <a:t>‹#›</a:t>
            </a:fld>
            <a:endParaRPr lang="ja-JP" altLang="en-US"/>
          </a:p>
        </p:txBody>
      </p:sp>
    </p:spTree>
    <p:extLst>
      <p:ext uri="{BB962C8B-B14F-4D97-AF65-F5344CB8AC3E}">
        <p14:creationId xmlns:p14="http://schemas.microsoft.com/office/powerpoint/2010/main" val="3714165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3">
            <a:extLst>
              <a:ext uri="{FF2B5EF4-FFF2-40B4-BE49-F238E27FC236}">
                <a16:creationId xmlns:a16="http://schemas.microsoft.com/office/drawing/2014/main" id="{D06A4FBB-A92D-4303-8CD7-DCA832FE63FA}"/>
              </a:ext>
            </a:extLst>
          </p:cNvPr>
          <p:cNvSpPr>
            <a:spLocks noGrp="1"/>
          </p:cNvSpPr>
          <p:nvPr>
            <p:ph type="dt" sz="half" idx="10"/>
          </p:nvPr>
        </p:nvSpPr>
        <p:spPr/>
        <p:txBody>
          <a:bodyPr/>
          <a:lstStyle>
            <a:lvl1pPr>
              <a:defRPr/>
            </a:lvl1pPr>
          </a:lstStyle>
          <a:p>
            <a:pPr>
              <a:defRPr/>
            </a:pPr>
            <a:fld id="{4ED37BCF-5D95-4236-8F38-189D423FE555}" type="datetimeFigureOut">
              <a:rPr lang="ja-JP" altLang="en-US"/>
              <a:pPr>
                <a:defRPr/>
              </a:pPr>
              <a:t>2022/10/23</a:t>
            </a:fld>
            <a:endParaRPr lang="ja-JP" altLang="en-US"/>
          </a:p>
        </p:txBody>
      </p:sp>
      <p:sp>
        <p:nvSpPr>
          <p:cNvPr id="6" name="Footer Placeholder 4">
            <a:extLst>
              <a:ext uri="{FF2B5EF4-FFF2-40B4-BE49-F238E27FC236}">
                <a16:creationId xmlns:a16="http://schemas.microsoft.com/office/drawing/2014/main" id="{D3D58E81-037B-471B-BB37-656E37BA3B9D}"/>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966DBA99-1DA3-45E7-93B3-9C0B7525C3F5}"/>
              </a:ext>
            </a:extLst>
          </p:cNvPr>
          <p:cNvSpPr>
            <a:spLocks noGrp="1"/>
          </p:cNvSpPr>
          <p:nvPr>
            <p:ph type="sldNum" sz="quarter" idx="12"/>
          </p:nvPr>
        </p:nvSpPr>
        <p:spPr/>
        <p:txBody>
          <a:bodyPr/>
          <a:lstStyle>
            <a:lvl1pPr>
              <a:defRPr/>
            </a:lvl1pPr>
          </a:lstStyle>
          <a:p>
            <a:pPr>
              <a:defRPr/>
            </a:pPr>
            <a:fld id="{A086A1E1-4E44-4498-AA7B-638D6F5377F2}" type="slidenum">
              <a:rPr lang="ja-JP" altLang="en-US"/>
              <a:pPr>
                <a:defRPr/>
              </a:pPr>
              <a:t>‹#›</a:t>
            </a:fld>
            <a:endParaRPr lang="ja-JP" altLang="en-US"/>
          </a:p>
        </p:txBody>
      </p:sp>
    </p:spTree>
    <p:extLst>
      <p:ext uri="{BB962C8B-B14F-4D97-AF65-F5344CB8AC3E}">
        <p14:creationId xmlns:p14="http://schemas.microsoft.com/office/powerpoint/2010/main" val="38153904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2EB6B742-5C61-41AF-9D68-8D0F64179125}"/>
              </a:ext>
            </a:extLst>
          </p:cNvPr>
          <p:cNvSpPr>
            <a:spLocks noGrp="1"/>
          </p:cNvSpPr>
          <p:nvPr>
            <p:ph type="dt" sz="half" idx="10"/>
          </p:nvPr>
        </p:nvSpPr>
        <p:spPr/>
        <p:txBody>
          <a:bodyPr/>
          <a:lstStyle>
            <a:lvl1pPr>
              <a:defRPr/>
            </a:lvl1pPr>
          </a:lstStyle>
          <a:p>
            <a:pPr>
              <a:defRPr/>
            </a:pPr>
            <a:fld id="{0BFB38A4-FB69-434A-9A98-757F2B7624EF}" type="datetimeFigureOut">
              <a:rPr lang="ja-JP" altLang="en-US"/>
              <a:pPr>
                <a:defRPr/>
              </a:pPr>
              <a:t>2022/10/23</a:t>
            </a:fld>
            <a:endParaRPr lang="ja-JP" altLang="en-US"/>
          </a:p>
        </p:txBody>
      </p:sp>
      <p:sp>
        <p:nvSpPr>
          <p:cNvPr id="5" name="Footer Placeholder 4">
            <a:extLst>
              <a:ext uri="{FF2B5EF4-FFF2-40B4-BE49-F238E27FC236}">
                <a16:creationId xmlns:a16="http://schemas.microsoft.com/office/drawing/2014/main" id="{4B499FF1-F433-4E2D-AC3B-0713CAD6EB74}"/>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5E4272C-2134-451C-8D2C-7BFF7397584F}"/>
              </a:ext>
            </a:extLst>
          </p:cNvPr>
          <p:cNvSpPr>
            <a:spLocks noGrp="1"/>
          </p:cNvSpPr>
          <p:nvPr>
            <p:ph type="sldNum" sz="quarter" idx="12"/>
          </p:nvPr>
        </p:nvSpPr>
        <p:spPr/>
        <p:txBody>
          <a:bodyPr/>
          <a:lstStyle>
            <a:lvl1pPr>
              <a:defRPr/>
            </a:lvl1pPr>
          </a:lstStyle>
          <a:p>
            <a:pPr>
              <a:defRPr/>
            </a:pPr>
            <a:fld id="{C11ED4D2-E874-4A0E-B093-63C51B9BBA91}" type="slidenum">
              <a:rPr lang="ja-JP" altLang="en-US"/>
              <a:pPr>
                <a:defRPr/>
              </a:pPr>
              <a:t>‹#›</a:t>
            </a:fld>
            <a:endParaRPr lang="ja-JP" altLang="en-US"/>
          </a:p>
        </p:txBody>
      </p:sp>
    </p:spTree>
    <p:extLst>
      <p:ext uri="{BB962C8B-B14F-4D97-AF65-F5344CB8AC3E}">
        <p14:creationId xmlns:p14="http://schemas.microsoft.com/office/powerpoint/2010/main" val="21971389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a:extLst>
              <a:ext uri="{FF2B5EF4-FFF2-40B4-BE49-F238E27FC236}">
                <a16:creationId xmlns:a16="http://schemas.microsoft.com/office/drawing/2014/main" id="{2C615E22-35FE-436C-8476-9FD8633314B6}"/>
              </a:ext>
            </a:extLst>
          </p:cNvPr>
          <p:cNvSpPr>
            <a:spLocks noGrp="1"/>
          </p:cNvSpPr>
          <p:nvPr>
            <p:ph type="dt" sz="half" idx="10"/>
          </p:nvPr>
        </p:nvSpPr>
        <p:spPr/>
        <p:txBody>
          <a:bodyPr/>
          <a:lstStyle>
            <a:lvl1pPr>
              <a:defRPr/>
            </a:lvl1pPr>
          </a:lstStyle>
          <a:p>
            <a:pPr>
              <a:defRPr/>
            </a:pPr>
            <a:fld id="{5DCDCD8C-6CBC-4B3B-BAB4-573E13CE551B}" type="datetimeFigureOut">
              <a:rPr lang="ja-JP" altLang="en-US"/>
              <a:pPr>
                <a:defRPr/>
              </a:pPr>
              <a:t>2022/10/23</a:t>
            </a:fld>
            <a:endParaRPr lang="ja-JP" altLang="en-US"/>
          </a:p>
        </p:txBody>
      </p:sp>
      <p:sp>
        <p:nvSpPr>
          <p:cNvPr id="5" name="Footer Placeholder 4">
            <a:extLst>
              <a:ext uri="{FF2B5EF4-FFF2-40B4-BE49-F238E27FC236}">
                <a16:creationId xmlns:a16="http://schemas.microsoft.com/office/drawing/2014/main" id="{0ABD5746-1D45-4CA2-B606-158A139D2FC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0DBE285-B38E-4D1F-ACD7-77E4E4423414}"/>
              </a:ext>
            </a:extLst>
          </p:cNvPr>
          <p:cNvSpPr>
            <a:spLocks noGrp="1"/>
          </p:cNvSpPr>
          <p:nvPr>
            <p:ph type="sldNum" sz="quarter" idx="12"/>
          </p:nvPr>
        </p:nvSpPr>
        <p:spPr/>
        <p:txBody>
          <a:bodyPr/>
          <a:lstStyle>
            <a:lvl1pPr>
              <a:defRPr/>
            </a:lvl1pPr>
          </a:lstStyle>
          <a:p>
            <a:pPr>
              <a:defRPr/>
            </a:pPr>
            <a:fld id="{E1332B3C-CA93-4D0E-833B-2C30C6B36797}" type="slidenum">
              <a:rPr lang="ja-JP" altLang="en-US"/>
              <a:pPr>
                <a:defRPr/>
              </a:pPr>
              <a:t>‹#›</a:t>
            </a:fld>
            <a:endParaRPr lang="ja-JP" altLang="en-US"/>
          </a:p>
        </p:txBody>
      </p:sp>
    </p:spTree>
    <p:extLst>
      <p:ext uri="{BB962C8B-B14F-4D97-AF65-F5344CB8AC3E}">
        <p14:creationId xmlns:p14="http://schemas.microsoft.com/office/powerpoint/2010/main" val="16507693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7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194637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5054991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44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6411381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494433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0922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35369167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8354755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37327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59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5367872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067162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5495039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518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518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8783402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535556" name="Rectangle 4"/>
          <p:cNvSpPr>
            <a:spLocks noGrp="1" noChangeArrowheads="1"/>
          </p:cNvSpPr>
          <p:nvPr>
            <p:ph type="ctrTitle"/>
          </p:nvPr>
        </p:nvSpPr>
        <p:spPr>
          <a:xfrm>
            <a:off x="1599408" y="4149725"/>
            <a:ext cx="7673710" cy="1143000"/>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r>
              <a:rPr lang="ja-JP" altLang="en-US" noProof="0"/>
              <a:t>株式会社ウィルアンドスタイル</a:t>
            </a:r>
          </a:p>
        </p:txBody>
      </p:sp>
    </p:spTree>
    <p:extLst>
      <p:ext uri="{BB962C8B-B14F-4D97-AF65-F5344CB8AC3E}">
        <p14:creationId xmlns:p14="http://schemas.microsoft.com/office/powerpoint/2010/main" val="267829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7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425636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06554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44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22393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19659531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373835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0177066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25485899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9630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59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8176175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2747821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9896284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518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518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566225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535556" name="Rectangle 4"/>
          <p:cNvSpPr>
            <a:spLocks noGrp="1" noChangeArrowheads="1"/>
          </p:cNvSpPr>
          <p:nvPr>
            <p:ph type="ctrTitle"/>
          </p:nvPr>
        </p:nvSpPr>
        <p:spPr>
          <a:xfrm>
            <a:off x="1599408" y="4149725"/>
            <a:ext cx="7673710" cy="1143000"/>
          </a:xfrm>
          <a:prstGeom prst="rect">
            <a:avLst/>
          </a:prstGeom>
        </p:spPr>
        <p:txBody>
          <a:bodyPr/>
          <a:lstStyle>
            <a:lvl1pPr>
              <a:defRPr/>
            </a:lvl1pPr>
          </a:lstStyle>
          <a:p>
            <a:pPr lvl="0"/>
            <a:r>
              <a:rPr lang="ja-JP" altLang="en-US" noProof="0"/>
              <a:t>株式会社ウィルアンドスタイル</a:t>
            </a:r>
          </a:p>
        </p:txBody>
      </p:sp>
    </p:spTree>
    <p:extLst>
      <p:ext uri="{BB962C8B-B14F-4D97-AF65-F5344CB8AC3E}">
        <p14:creationId xmlns:p14="http://schemas.microsoft.com/office/powerpoint/2010/main" val="2527739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2F85A4-9DB9-4779-BD58-09584F1AD5F9}"/>
              </a:ext>
            </a:extLst>
          </p:cNvPr>
          <p:cNvSpPr txBox="1">
            <a:spLocks/>
          </p:cNvSpPr>
          <p:nvPr userDrawn="1"/>
        </p:nvSpPr>
        <p:spPr bwMode="auto">
          <a:xfrm>
            <a:off x="20638" y="6391275"/>
            <a:ext cx="385762" cy="457200"/>
          </a:xfrm>
          <a:prstGeom prst="rect">
            <a:avLst/>
          </a:prstGeom>
          <a:noFill/>
          <a:ln>
            <a:noFill/>
          </a:ln>
          <a:effec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r" eaLnBrk="1" hangingPunct="1">
              <a:defRPr/>
            </a:pPr>
            <a:fld id="{5C8B8329-EB45-410F-A2CE-9ADCD1391FAD}" type="slidenum">
              <a:rPr kumimoji="1" lang="ja-JP" altLang="en-US" sz="1200" b="0" smtClean="0">
                <a:solidFill>
                  <a:srgbClr val="000000"/>
                </a:solidFill>
              </a:rPr>
              <a:pPr algn="r" eaLnBrk="1" hangingPunct="1">
                <a:defRPr/>
              </a:pPr>
              <a:t>‹#›</a:t>
            </a:fld>
            <a:endParaRPr kumimoji="1" lang="en-US" altLang="ja-JP" sz="1200" b="0">
              <a:solidFill>
                <a:srgbClr val="000000"/>
              </a:solidFill>
            </a:endParaRPr>
          </a:p>
        </p:txBody>
      </p:sp>
      <p:sp>
        <p:nvSpPr>
          <p:cNvPr id="3" name="テキスト ボックス 2">
            <a:extLst>
              <a:ext uri="{FF2B5EF4-FFF2-40B4-BE49-F238E27FC236}">
                <a16:creationId xmlns:a16="http://schemas.microsoft.com/office/drawing/2014/main" id="{D597FBEB-7F44-40B4-BCA7-C4D79C832E78}"/>
              </a:ext>
            </a:extLst>
          </p:cNvPr>
          <p:cNvSpPr txBox="1">
            <a:spLocks noChangeArrowheads="1"/>
          </p:cNvSpPr>
          <p:nvPr userDrawn="1"/>
        </p:nvSpPr>
        <p:spPr bwMode="auto">
          <a:xfrm>
            <a:off x="6969125" y="6362700"/>
            <a:ext cx="2559050"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All rights reserved.</a:t>
            </a:r>
            <a:endParaRPr kumimoji="1" lang="ja-JP" altLang="en-US" sz="1100"/>
          </a:p>
        </p:txBody>
      </p:sp>
      <p:cxnSp>
        <p:nvCxnSpPr>
          <p:cNvPr id="4" name="直線コネクタ 3">
            <a:extLst>
              <a:ext uri="{FF2B5EF4-FFF2-40B4-BE49-F238E27FC236}">
                <a16:creationId xmlns:a16="http://schemas.microsoft.com/office/drawing/2014/main" id="{B3BF3C4E-5245-4BD3-9A33-CAC4AD93BCFC}"/>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DDA09332-A703-4EBC-9E2C-F1601116EB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D0283589-0AB2-4467-8ABA-CDD8742918A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148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15047779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16101157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57608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36682551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8465728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9202292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15452035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72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06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41031972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17391812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80150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33228552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5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465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3152181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972"/>
            <a:ext cx="8420100" cy="1470025"/>
          </a:xfrm>
          <a:prstGeom prst="rect">
            <a:avLst/>
          </a:prstGeom>
        </p:spPr>
        <p:txBody>
          <a:bodyPr/>
          <a:lstStyle/>
          <a:p>
            <a:r>
              <a:rPr lang="ja-JP" altLang="en-US"/>
              <a:t>マスター タイトルの書式設定</a:t>
            </a:r>
          </a:p>
        </p:txBody>
      </p:sp>
      <p:sp>
        <p:nvSpPr>
          <p:cNvPr id="3" name="サブタイトル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マスター サブタイトルの書式設定</a:t>
            </a:r>
          </a:p>
        </p:txBody>
      </p:sp>
    </p:spTree>
    <p:extLst>
      <p:ext uri="{BB962C8B-B14F-4D97-AF65-F5344CB8AC3E}">
        <p14:creationId xmlns:p14="http://schemas.microsoft.com/office/powerpoint/2010/main" val="255803054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idx="1"/>
          </p:nvPr>
        </p:nvSpPr>
        <p:spPr>
          <a:xfrm>
            <a:off x="495300" y="1600206"/>
            <a:ext cx="8915400" cy="4525963"/>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853487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447"/>
            <a:ext cx="8420100" cy="1362075"/>
          </a:xfrm>
          <a:prstGeom prst="rect">
            <a:avLst/>
          </a:prstGeo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extLst>
      <p:ext uri="{BB962C8B-B14F-4D97-AF65-F5344CB8AC3E}">
        <p14:creationId xmlns:p14="http://schemas.microsoft.com/office/powerpoint/2010/main" val="29535091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9530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5035550" y="1600206"/>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108733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5032115"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5032115"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578571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Tree>
    <p:extLst>
      <p:ext uri="{BB962C8B-B14F-4D97-AF65-F5344CB8AC3E}">
        <p14:creationId xmlns:p14="http://schemas.microsoft.com/office/powerpoint/2010/main" val="21969766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4426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a:prstGeom prst="rect">
            <a:avLst/>
          </a:prstGeo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872972" y="273597"/>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95300" y="1435103"/>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93240262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a:prstGeom prst="rect">
            <a:avLst/>
          </a:prstGeo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379795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DC8546-C680-48AB-B667-99AF3B8D25A4}" type="datetimeFigureOut">
              <a:rPr kumimoji="1" lang="ja-JP" altLang="en-US" smtClean="0"/>
              <a:t>2022/10/23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11589588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a:prstGeom prst="rect">
            <a:avLst/>
          </a:prstGeom>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1600206"/>
            <a:ext cx="8915400" cy="452596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328958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5185"/>
            <a:ext cx="2228850" cy="5851525"/>
          </a:xfrm>
          <a:prstGeom prst="rect">
            <a:avLst/>
          </a:prstGeo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95300" y="275185"/>
            <a:ext cx="6521450" cy="5851525"/>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597076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535556" name="Rectangle 4"/>
          <p:cNvSpPr>
            <a:spLocks noGrp="1" noChangeArrowheads="1"/>
          </p:cNvSpPr>
          <p:nvPr>
            <p:ph type="ctrTitle"/>
          </p:nvPr>
        </p:nvSpPr>
        <p:spPr>
          <a:xfrm>
            <a:off x="1599408" y="4149725"/>
            <a:ext cx="7673710" cy="1143000"/>
          </a:xfrm>
          <a:prstGeom prst="rect">
            <a:avLst/>
          </a:prstGeom>
        </p:spPr>
        <p:txBody>
          <a:bodyPr/>
          <a:lstStyle>
            <a:lvl1pPr>
              <a:defRPr/>
            </a:lvl1pPr>
          </a:lstStyle>
          <a:p>
            <a:pPr lvl="0"/>
            <a:r>
              <a:rPr lang="ja-JP" altLang="en-US" noProof="0"/>
              <a:t>株式会社ウィルアンドスタイル</a:t>
            </a:r>
          </a:p>
        </p:txBody>
      </p:sp>
    </p:spTree>
    <p:extLst>
      <p:ext uri="{BB962C8B-B14F-4D97-AF65-F5344CB8AC3E}">
        <p14:creationId xmlns:p14="http://schemas.microsoft.com/office/powerpoint/2010/main" val="10002909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40D9947-05EB-CB07-0094-36DEB7364C57}"/>
              </a:ext>
            </a:extLst>
          </p:cNvPr>
          <p:cNvSpPr txBox="1">
            <a:spLocks/>
          </p:cNvSpPr>
          <p:nvPr userDrawn="1"/>
        </p:nvSpPr>
        <p:spPr bwMode="auto">
          <a:xfrm>
            <a:off x="20638" y="6391275"/>
            <a:ext cx="385762" cy="457200"/>
          </a:xfrm>
          <a:prstGeom prst="rect">
            <a:avLst/>
          </a:prstGeom>
          <a:noFill/>
          <a:ln>
            <a:noFill/>
          </a:ln>
          <a:effec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r" eaLnBrk="1" hangingPunct="1">
              <a:defRPr/>
            </a:pPr>
            <a:fld id="{12D2D59E-21C7-4A16-BF84-3B02B7FF7EA1}" type="slidenum">
              <a:rPr kumimoji="1" lang="ja-JP" altLang="en-US" sz="1200" b="0" smtClean="0">
                <a:solidFill>
                  <a:srgbClr val="000000"/>
                </a:solidFill>
              </a:rPr>
              <a:pPr algn="r" eaLnBrk="1" hangingPunct="1">
                <a:defRPr/>
              </a:pPr>
              <a:t>‹#›</a:t>
            </a:fld>
            <a:endParaRPr kumimoji="1" lang="en-US" altLang="ja-JP" sz="1200" b="0">
              <a:solidFill>
                <a:srgbClr val="000000"/>
              </a:solidFill>
            </a:endParaRPr>
          </a:p>
        </p:txBody>
      </p:sp>
      <p:sp>
        <p:nvSpPr>
          <p:cNvPr id="3" name="テキスト ボックス 2">
            <a:extLst>
              <a:ext uri="{FF2B5EF4-FFF2-40B4-BE49-F238E27FC236}">
                <a16:creationId xmlns:a16="http://schemas.microsoft.com/office/drawing/2014/main" id="{5BC60C79-3356-B1CC-D1CB-C4B583DAB9F7}"/>
              </a:ext>
            </a:extLst>
          </p:cNvPr>
          <p:cNvSpPr txBox="1">
            <a:spLocks noChangeArrowheads="1"/>
          </p:cNvSpPr>
          <p:nvPr userDrawn="1"/>
        </p:nvSpPr>
        <p:spPr bwMode="auto">
          <a:xfrm>
            <a:off x="6969125" y="6362700"/>
            <a:ext cx="2559050"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All rights reserved.</a:t>
            </a:r>
            <a:endParaRPr kumimoji="1" lang="ja-JP" altLang="en-US" sz="1100"/>
          </a:p>
        </p:txBody>
      </p:sp>
      <p:cxnSp>
        <p:nvCxnSpPr>
          <p:cNvPr id="4" name="直線コネクタ 3">
            <a:extLst>
              <a:ext uri="{FF2B5EF4-FFF2-40B4-BE49-F238E27FC236}">
                <a16:creationId xmlns:a16="http://schemas.microsoft.com/office/drawing/2014/main" id="{7E08C941-B497-A648-BC4B-D500F77FD616}"/>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B5169091-C795-B289-9BA4-29C5C3FA2F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7EFF9936-FDBE-6EFD-43E9-7F8D11BF70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14074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4561132-B175-432F-AB37-42F5632AB44D}"/>
              </a:ext>
            </a:extLst>
          </p:cNvPr>
          <p:cNvCxnSpPr>
            <a:cxnSpLocks/>
          </p:cNvCxnSpPr>
          <p:nvPr userDrawn="1"/>
        </p:nvCxnSpPr>
        <p:spPr>
          <a:xfrm>
            <a:off x="1" y="2646612"/>
            <a:ext cx="7332144" cy="19867"/>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 name="直線コネクタ 2">
            <a:extLst>
              <a:ext uri="{FF2B5EF4-FFF2-40B4-BE49-F238E27FC236}">
                <a16:creationId xmlns:a16="http://schemas.microsoft.com/office/drawing/2014/main" id="{2EBEDD34-7EAF-4120-927F-D5EB6C0D7EE3}"/>
              </a:ext>
            </a:extLst>
          </p:cNvPr>
          <p:cNvCxnSpPr>
            <a:cxnSpLocks/>
          </p:cNvCxnSpPr>
          <p:nvPr userDrawn="1"/>
        </p:nvCxnSpPr>
        <p:spPr>
          <a:xfrm flipH="1" flipV="1">
            <a:off x="0" y="3954953"/>
            <a:ext cx="9914632" cy="8312"/>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5D802AEC-9012-4076-A849-84D1FB8072E3}"/>
              </a:ext>
            </a:extLst>
          </p:cNvPr>
          <p:cNvCxnSpPr/>
          <p:nvPr userDrawn="1"/>
        </p:nvCxnSpPr>
        <p:spPr>
          <a:xfrm flipH="1">
            <a:off x="395288" y="1436688"/>
            <a:ext cx="2376487"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7DD72DD-124C-48EC-8119-6119CB13972F}"/>
              </a:ext>
            </a:extLst>
          </p:cNvPr>
          <p:cNvSpPr txBox="1">
            <a:spLocks noChangeArrowheads="1"/>
          </p:cNvSpPr>
          <p:nvPr userDrawn="1"/>
        </p:nvSpPr>
        <p:spPr bwMode="auto">
          <a:xfrm>
            <a:off x="7059613" y="6365875"/>
            <a:ext cx="2846387" cy="260350"/>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2017 All rights reserved.</a:t>
            </a:r>
            <a:endParaRPr kumimoji="1" lang="ja-JP" altLang="en-US" sz="1100"/>
          </a:p>
        </p:txBody>
      </p:sp>
      <p:pic>
        <p:nvPicPr>
          <p:cNvPr id="6" name="Picture 2">
            <a:extLst>
              <a:ext uri="{FF2B5EF4-FFF2-40B4-BE49-F238E27FC236}">
                <a16:creationId xmlns:a16="http://schemas.microsoft.com/office/drawing/2014/main" id="{4678152E-92DD-4D51-A152-32FD1A3BE0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E979D28E-9DFB-405A-BEA6-F639175E2FE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図 12">
            <a:extLst>
              <a:ext uri="{FF2B5EF4-FFF2-40B4-BE49-F238E27FC236}">
                <a16:creationId xmlns:a16="http://schemas.microsoft.com/office/drawing/2014/main" id="{F840840F-541A-40B4-857B-C7A2F0A3E89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10213" y="2884488"/>
            <a:ext cx="2908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4202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8919406-FB35-4FC7-B62D-B8A8F630C439}"/>
              </a:ext>
            </a:extLst>
          </p:cNvPr>
          <p:cNvSpPr txBox="1">
            <a:spLocks/>
          </p:cNvSpPr>
          <p:nvPr userDrawn="1"/>
        </p:nvSpPr>
        <p:spPr bwMode="auto">
          <a:xfrm>
            <a:off x="20638" y="6342063"/>
            <a:ext cx="385762" cy="457200"/>
          </a:xfrm>
          <a:prstGeom prst="rect">
            <a:avLst/>
          </a:prstGeom>
          <a:noFill/>
          <a:ln>
            <a:noFill/>
          </a:ln>
          <a:effec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lgn="r" eaLnBrk="1" hangingPunct="1">
              <a:defRPr/>
            </a:pPr>
            <a:fld id="{8F91829F-B126-4EA1-9762-7A047CEDE6FC}" type="slidenum">
              <a:rPr kumimoji="1" lang="ja-JP" altLang="en-US" sz="1200" b="0" smtClean="0">
                <a:solidFill>
                  <a:srgbClr val="000000"/>
                </a:solidFill>
              </a:rPr>
              <a:pPr algn="r" eaLnBrk="1" hangingPunct="1">
                <a:defRPr/>
              </a:pPr>
              <a:t>‹#›</a:t>
            </a:fld>
            <a:endParaRPr kumimoji="1" lang="en-US" altLang="ja-JP" sz="1200" b="0">
              <a:solidFill>
                <a:srgbClr val="000000"/>
              </a:solidFill>
            </a:endParaRPr>
          </a:p>
        </p:txBody>
      </p:sp>
      <p:sp>
        <p:nvSpPr>
          <p:cNvPr id="3" name="テキスト ボックス 2">
            <a:extLst>
              <a:ext uri="{FF2B5EF4-FFF2-40B4-BE49-F238E27FC236}">
                <a16:creationId xmlns:a16="http://schemas.microsoft.com/office/drawing/2014/main" id="{F35470DA-FB52-4120-9B97-03E81269FF7B}"/>
              </a:ext>
            </a:extLst>
          </p:cNvPr>
          <p:cNvSpPr txBox="1">
            <a:spLocks noChangeArrowheads="1"/>
          </p:cNvSpPr>
          <p:nvPr userDrawn="1"/>
        </p:nvSpPr>
        <p:spPr bwMode="auto">
          <a:xfrm>
            <a:off x="7040563" y="6381750"/>
            <a:ext cx="2928937" cy="261938"/>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dirty="0"/>
              <a:t>©Will &amp; Style </a:t>
            </a:r>
            <a:r>
              <a:rPr kumimoji="1" lang="en-US" altLang="ja-JP" sz="1100" dirty="0" err="1"/>
              <a:t>Co.,Ltd</a:t>
            </a:r>
            <a:r>
              <a:rPr kumimoji="1" lang="en-US" altLang="ja-JP" sz="1100" dirty="0"/>
              <a:t>  All rights reserved.</a:t>
            </a:r>
            <a:endParaRPr kumimoji="1" lang="ja-JP" altLang="en-US" sz="1100" dirty="0"/>
          </a:p>
        </p:txBody>
      </p:sp>
      <p:cxnSp>
        <p:nvCxnSpPr>
          <p:cNvPr id="4" name="直線コネクタ 3">
            <a:extLst>
              <a:ext uri="{FF2B5EF4-FFF2-40B4-BE49-F238E27FC236}">
                <a16:creationId xmlns:a16="http://schemas.microsoft.com/office/drawing/2014/main" id="{04A88BFB-2467-44F3-A2DE-AABC3B260EC7}"/>
              </a:ext>
            </a:extLst>
          </p:cNvPr>
          <p:cNvCxnSpPr>
            <a:cxnSpLocks/>
          </p:cNvCxnSpPr>
          <p:nvPr userDrawn="1"/>
        </p:nvCxnSpPr>
        <p:spPr>
          <a:xfrm>
            <a:off x="-8631" y="933103"/>
            <a:ext cx="9914630" cy="1800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9E12D822-9B6D-419B-80D2-8938883689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1297C9E1-5B1F-4099-A79F-DAA90AAC3F0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6209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585948F-6191-4C9A-898F-DB4F45FD4F95}"/>
              </a:ext>
            </a:extLst>
          </p:cNvPr>
          <p:cNvSpPr txBox="1">
            <a:spLocks noChangeArrowheads="1"/>
          </p:cNvSpPr>
          <p:nvPr userDrawn="1"/>
        </p:nvSpPr>
        <p:spPr bwMode="auto">
          <a:xfrm>
            <a:off x="7051675" y="6365875"/>
            <a:ext cx="2846388" cy="260350"/>
          </a:xfrm>
          <a:prstGeom prst="rect">
            <a:avLst/>
          </a:prstGeom>
          <a:noFill/>
          <a:ln>
            <a:noFill/>
          </a:ln>
        </p:spPr>
        <p:txBody>
          <a:bodyPr wrap="none">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a:defRPr/>
            </a:pPr>
            <a:r>
              <a:rPr kumimoji="1" lang="en-US" altLang="ja-JP" sz="1100"/>
              <a:t>©Will &amp; Style Co.,Ltd  2017 All rights reserved.</a:t>
            </a:r>
            <a:endParaRPr kumimoji="1" lang="ja-JP" altLang="en-US" sz="1100"/>
          </a:p>
        </p:txBody>
      </p:sp>
      <p:cxnSp>
        <p:nvCxnSpPr>
          <p:cNvPr id="3" name="直線コネクタ 2">
            <a:extLst>
              <a:ext uri="{FF2B5EF4-FFF2-40B4-BE49-F238E27FC236}">
                <a16:creationId xmlns:a16="http://schemas.microsoft.com/office/drawing/2014/main" id="{BB7FDD19-A347-4EB4-A1C4-DC5EEDC9883B}"/>
              </a:ext>
            </a:extLst>
          </p:cNvPr>
          <p:cNvCxnSpPr/>
          <p:nvPr userDrawn="1"/>
        </p:nvCxnSpPr>
        <p:spPr>
          <a:xfrm>
            <a:off x="-8631" y="2920206"/>
            <a:ext cx="6841343" cy="0"/>
          </a:xfrm>
          <a:prstGeom prst="line">
            <a:avLst/>
          </a:prstGeom>
          <a:ln w="63500">
            <a:gradFill flip="none" rotWithShape="1">
              <a:gsLst>
                <a:gs pos="14000">
                  <a:schemeClr val="accent1">
                    <a:lumMod val="75000"/>
                  </a:schemeClr>
                </a:gs>
                <a:gs pos="0">
                  <a:schemeClr val="tx1">
                    <a:lumMod val="65000"/>
                    <a:lumOff val="35000"/>
                  </a:schemeClr>
                </a:gs>
                <a:gs pos="73000">
                  <a:schemeClr val="accent5">
                    <a:lumMod val="20000"/>
                    <a:lumOff val="8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8CDF1035-7828-4152-AE08-D0CC78B18595}"/>
              </a:ext>
            </a:extLst>
          </p:cNvPr>
          <p:cNvCxnSpPr/>
          <p:nvPr userDrawn="1"/>
        </p:nvCxnSpPr>
        <p:spPr>
          <a:xfrm flipH="1">
            <a:off x="18182" y="3791744"/>
            <a:ext cx="9887818" cy="0"/>
          </a:xfrm>
          <a:prstGeom prst="line">
            <a:avLst/>
          </a:prstGeom>
          <a:ln w="63500">
            <a:gradFill flip="none" rotWithShape="1">
              <a:gsLst>
                <a:gs pos="14000">
                  <a:schemeClr val="accent1">
                    <a:lumMod val="75000"/>
                  </a:schemeClr>
                </a:gs>
                <a:gs pos="0">
                  <a:schemeClr val="tx1">
                    <a:lumMod val="65000"/>
                    <a:lumOff val="35000"/>
                  </a:schemeClr>
                </a:gs>
                <a:gs pos="70000">
                  <a:schemeClr val="accent5">
                    <a:lumMod val="40000"/>
                    <a:lumOff val="60000"/>
                  </a:schemeClr>
                </a:gs>
                <a:gs pos="5000">
                  <a:schemeClr val="tx1">
                    <a:lumMod val="65000"/>
                    <a:lumOff val="35000"/>
                  </a:schemeClr>
                </a:gs>
                <a:gs pos="91000">
                  <a:schemeClr val="bg1">
                    <a:lumMod val="9500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5" name="Picture 2">
            <a:extLst>
              <a:ext uri="{FF2B5EF4-FFF2-40B4-BE49-F238E27FC236}">
                <a16:creationId xmlns:a16="http://schemas.microsoft.com/office/drawing/2014/main" id="{17FBE956-044B-4582-B7B5-8F7F58E5B0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EB7EE24F-D65C-4F5E-9921-BBC529A42D0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8" y="6578600"/>
            <a:ext cx="9921876" cy="28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36882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a:extLst>
              <a:ext uri="{FF2B5EF4-FFF2-40B4-BE49-F238E27FC236}">
                <a16:creationId xmlns:a16="http://schemas.microsoft.com/office/drawing/2014/main" id="{A21FDF65-FD07-4892-9508-F3B30B68FE98}"/>
              </a:ext>
            </a:extLst>
          </p:cNvPr>
          <p:cNvSpPr>
            <a:spLocks noGrp="1"/>
          </p:cNvSpPr>
          <p:nvPr>
            <p:ph type="dt" sz="half" idx="10"/>
          </p:nvPr>
        </p:nvSpPr>
        <p:spPr/>
        <p:txBody>
          <a:bodyPr/>
          <a:lstStyle>
            <a:lvl1pPr>
              <a:defRPr/>
            </a:lvl1pPr>
          </a:lstStyle>
          <a:p>
            <a:pPr>
              <a:defRPr/>
            </a:pPr>
            <a:fld id="{DDD84206-2C7B-4434-85F5-2E9D6D248AAE}" type="datetimeFigureOut">
              <a:rPr lang="ja-JP" altLang="en-US"/>
              <a:pPr>
                <a:defRPr/>
              </a:pPr>
              <a:t>2022/10/23</a:t>
            </a:fld>
            <a:endParaRPr lang="ja-JP" altLang="en-US"/>
          </a:p>
        </p:txBody>
      </p:sp>
      <p:sp>
        <p:nvSpPr>
          <p:cNvPr id="6" name="Footer Placeholder 4">
            <a:extLst>
              <a:ext uri="{FF2B5EF4-FFF2-40B4-BE49-F238E27FC236}">
                <a16:creationId xmlns:a16="http://schemas.microsoft.com/office/drawing/2014/main" id="{4CD8DBEF-F854-45C2-A3E9-79B996C04F63}"/>
              </a:ext>
            </a:extLst>
          </p:cNvPr>
          <p:cNvSpPr>
            <a:spLocks noGrp="1"/>
          </p:cNvSpPr>
          <p:nvPr>
            <p:ph type="ftr" sz="quarter" idx="11"/>
          </p:nvPr>
        </p:nvSpPr>
        <p:spPr/>
        <p:txBody>
          <a:bodyPr/>
          <a:lstStyle>
            <a:lvl1pPr>
              <a:defRPr/>
            </a:lvl1pPr>
          </a:lstStyle>
          <a:p>
            <a:pPr>
              <a:defRPr/>
            </a:pPr>
            <a:endParaRPr lang="ja-JP" altLang="en-US"/>
          </a:p>
        </p:txBody>
      </p:sp>
      <p:sp>
        <p:nvSpPr>
          <p:cNvPr id="7" name="Slide Number Placeholder 5">
            <a:extLst>
              <a:ext uri="{FF2B5EF4-FFF2-40B4-BE49-F238E27FC236}">
                <a16:creationId xmlns:a16="http://schemas.microsoft.com/office/drawing/2014/main" id="{6ED1C2D0-3DC3-45D7-9D3B-93F8F54923B9}"/>
              </a:ext>
            </a:extLst>
          </p:cNvPr>
          <p:cNvSpPr>
            <a:spLocks noGrp="1"/>
          </p:cNvSpPr>
          <p:nvPr>
            <p:ph type="sldNum" sz="quarter" idx="12"/>
          </p:nvPr>
        </p:nvSpPr>
        <p:spPr/>
        <p:txBody>
          <a:bodyPr/>
          <a:lstStyle>
            <a:lvl1pPr>
              <a:defRPr/>
            </a:lvl1pPr>
          </a:lstStyle>
          <a:p>
            <a:pPr>
              <a:defRPr/>
            </a:pPr>
            <a:fld id="{DC293001-6757-4A50-A7C2-6223953DD7B9}" type="slidenum">
              <a:rPr lang="ja-JP" altLang="en-US"/>
              <a:pPr>
                <a:defRPr/>
              </a:pPr>
              <a:t>‹#›</a:t>
            </a:fld>
            <a:endParaRPr lang="ja-JP" altLang="en-US"/>
          </a:p>
        </p:txBody>
      </p:sp>
    </p:spTree>
    <p:extLst>
      <p:ext uri="{BB962C8B-B14F-4D97-AF65-F5344CB8AC3E}">
        <p14:creationId xmlns:p14="http://schemas.microsoft.com/office/powerpoint/2010/main" val="40934074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a:extLst>
              <a:ext uri="{FF2B5EF4-FFF2-40B4-BE49-F238E27FC236}">
                <a16:creationId xmlns:a16="http://schemas.microsoft.com/office/drawing/2014/main" id="{3AE6AF4E-811B-406B-B99A-8C8913E4A46D}"/>
              </a:ext>
            </a:extLst>
          </p:cNvPr>
          <p:cNvSpPr>
            <a:spLocks noGrp="1"/>
          </p:cNvSpPr>
          <p:nvPr>
            <p:ph type="dt" sz="half" idx="10"/>
          </p:nvPr>
        </p:nvSpPr>
        <p:spPr/>
        <p:txBody>
          <a:bodyPr/>
          <a:lstStyle>
            <a:lvl1pPr>
              <a:defRPr/>
            </a:lvl1pPr>
          </a:lstStyle>
          <a:p>
            <a:pPr>
              <a:defRPr/>
            </a:pPr>
            <a:fld id="{F8E6A5DB-46A1-4E78-952A-8ADF11EAD3FF}" type="datetimeFigureOut">
              <a:rPr lang="ja-JP" altLang="en-US"/>
              <a:pPr>
                <a:defRPr/>
              </a:pPr>
              <a:t>2022/10/23</a:t>
            </a:fld>
            <a:endParaRPr lang="ja-JP" altLang="en-US"/>
          </a:p>
        </p:txBody>
      </p:sp>
      <p:sp>
        <p:nvSpPr>
          <p:cNvPr id="8" name="Footer Placeholder 4">
            <a:extLst>
              <a:ext uri="{FF2B5EF4-FFF2-40B4-BE49-F238E27FC236}">
                <a16:creationId xmlns:a16="http://schemas.microsoft.com/office/drawing/2014/main" id="{613C1AD6-4742-45DD-8D4D-7975D3FD3FB3}"/>
              </a:ext>
            </a:extLst>
          </p:cNvPr>
          <p:cNvSpPr>
            <a:spLocks noGrp="1"/>
          </p:cNvSpPr>
          <p:nvPr>
            <p:ph type="ftr" sz="quarter" idx="11"/>
          </p:nvPr>
        </p:nvSpPr>
        <p:spPr/>
        <p:txBody>
          <a:bodyPr/>
          <a:lstStyle>
            <a:lvl1pPr>
              <a:defRPr/>
            </a:lvl1pPr>
          </a:lstStyle>
          <a:p>
            <a:pPr>
              <a:defRPr/>
            </a:pPr>
            <a:endParaRPr lang="ja-JP" altLang="en-US"/>
          </a:p>
        </p:txBody>
      </p:sp>
      <p:sp>
        <p:nvSpPr>
          <p:cNvPr id="9" name="Slide Number Placeholder 5">
            <a:extLst>
              <a:ext uri="{FF2B5EF4-FFF2-40B4-BE49-F238E27FC236}">
                <a16:creationId xmlns:a16="http://schemas.microsoft.com/office/drawing/2014/main" id="{9815BC5B-B57D-476E-A836-5E8F46D8C9A6}"/>
              </a:ext>
            </a:extLst>
          </p:cNvPr>
          <p:cNvSpPr>
            <a:spLocks noGrp="1"/>
          </p:cNvSpPr>
          <p:nvPr>
            <p:ph type="sldNum" sz="quarter" idx="12"/>
          </p:nvPr>
        </p:nvSpPr>
        <p:spPr/>
        <p:txBody>
          <a:bodyPr/>
          <a:lstStyle>
            <a:lvl1pPr>
              <a:defRPr/>
            </a:lvl1pPr>
          </a:lstStyle>
          <a:p>
            <a:pPr>
              <a:defRPr/>
            </a:pPr>
            <a:fld id="{C6DAD54D-8B2B-4CB8-A9CD-DEB76936202C}" type="slidenum">
              <a:rPr lang="ja-JP" altLang="en-US"/>
              <a:pPr>
                <a:defRPr/>
              </a:pPr>
              <a:t>‹#›</a:t>
            </a:fld>
            <a:endParaRPr lang="ja-JP" altLang="en-US"/>
          </a:p>
        </p:txBody>
      </p:sp>
    </p:spTree>
    <p:extLst>
      <p:ext uri="{BB962C8B-B14F-4D97-AF65-F5344CB8AC3E}">
        <p14:creationId xmlns:p14="http://schemas.microsoft.com/office/powerpoint/2010/main" val="248930291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a:extLst>
              <a:ext uri="{FF2B5EF4-FFF2-40B4-BE49-F238E27FC236}">
                <a16:creationId xmlns:a16="http://schemas.microsoft.com/office/drawing/2014/main" id="{25BE681E-109A-4035-9270-371C5F2001AC}"/>
              </a:ext>
            </a:extLst>
          </p:cNvPr>
          <p:cNvSpPr>
            <a:spLocks noGrp="1"/>
          </p:cNvSpPr>
          <p:nvPr>
            <p:ph type="dt" sz="half" idx="10"/>
          </p:nvPr>
        </p:nvSpPr>
        <p:spPr/>
        <p:txBody>
          <a:bodyPr/>
          <a:lstStyle>
            <a:lvl1pPr>
              <a:defRPr/>
            </a:lvl1pPr>
          </a:lstStyle>
          <a:p>
            <a:pPr>
              <a:defRPr/>
            </a:pPr>
            <a:fld id="{CEF35B89-C569-4B51-9EE1-2AAE625CEA12}" type="datetimeFigureOut">
              <a:rPr lang="ja-JP" altLang="en-US"/>
              <a:pPr>
                <a:defRPr/>
              </a:pPr>
              <a:t>2022/10/23</a:t>
            </a:fld>
            <a:endParaRPr lang="ja-JP" altLang="en-US"/>
          </a:p>
        </p:txBody>
      </p:sp>
      <p:sp>
        <p:nvSpPr>
          <p:cNvPr id="4" name="Footer Placeholder 4">
            <a:extLst>
              <a:ext uri="{FF2B5EF4-FFF2-40B4-BE49-F238E27FC236}">
                <a16:creationId xmlns:a16="http://schemas.microsoft.com/office/drawing/2014/main" id="{009B2748-4081-4D14-9FFC-5AB059A8E4A0}"/>
              </a:ext>
            </a:extLst>
          </p:cNvPr>
          <p:cNvSpPr>
            <a:spLocks noGrp="1"/>
          </p:cNvSpPr>
          <p:nvPr>
            <p:ph type="ftr" sz="quarter" idx="11"/>
          </p:nvPr>
        </p:nvSpPr>
        <p:spPr/>
        <p:txBody>
          <a:bodyPr/>
          <a:lstStyle>
            <a:lvl1pPr>
              <a:defRPr/>
            </a:lvl1pPr>
          </a:lstStyle>
          <a:p>
            <a:pPr>
              <a:defRPr/>
            </a:pPr>
            <a:endParaRPr lang="ja-JP" altLang="en-US"/>
          </a:p>
        </p:txBody>
      </p:sp>
      <p:sp>
        <p:nvSpPr>
          <p:cNvPr id="5" name="Slide Number Placeholder 5">
            <a:extLst>
              <a:ext uri="{FF2B5EF4-FFF2-40B4-BE49-F238E27FC236}">
                <a16:creationId xmlns:a16="http://schemas.microsoft.com/office/drawing/2014/main" id="{A9232B3D-24BA-483A-B385-83E0A80BE139}"/>
              </a:ext>
            </a:extLst>
          </p:cNvPr>
          <p:cNvSpPr>
            <a:spLocks noGrp="1"/>
          </p:cNvSpPr>
          <p:nvPr>
            <p:ph type="sldNum" sz="quarter" idx="12"/>
          </p:nvPr>
        </p:nvSpPr>
        <p:spPr/>
        <p:txBody>
          <a:bodyPr/>
          <a:lstStyle>
            <a:lvl1pPr>
              <a:defRPr/>
            </a:lvl1pPr>
          </a:lstStyle>
          <a:p>
            <a:pPr>
              <a:defRPr/>
            </a:pPr>
            <a:fld id="{3E4F9EBB-E840-42F4-BA85-6B11D6863130}" type="slidenum">
              <a:rPr lang="ja-JP" altLang="en-US"/>
              <a:pPr>
                <a:defRPr/>
              </a:pPr>
              <a:t>‹#›</a:t>
            </a:fld>
            <a:endParaRPr lang="ja-JP" altLang="en-US"/>
          </a:p>
        </p:txBody>
      </p:sp>
    </p:spTree>
    <p:extLst>
      <p:ext uri="{BB962C8B-B14F-4D97-AF65-F5344CB8AC3E}">
        <p14:creationId xmlns:p14="http://schemas.microsoft.com/office/powerpoint/2010/main" val="1621821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C8546-C680-48AB-B667-99AF3B8D25A4}" type="datetimeFigureOut">
              <a:rPr kumimoji="1" lang="ja-JP" altLang="en-US" smtClean="0"/>
              <a:t>2022/10/23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3292422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235409"/>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 id="2147484560" r:id="rId12"/>
    <p:sldLayoutId id="2147484561"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C8546-C680-48AB-B667-99AF3B8D25A4}" type="datetimeFigureOut">
              <a:rPr kumimoji="1" lang="ja-JP" altLang="en-US" smtClean="0"/>
              <a:t>2022/10/23</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91743-BEE3-41AB-B5EE-20B787A2CE7A}" type="slidenum">
              <a:rPr kumimoji="1" lang="ja-JP" altLang="en-US" smtClean="0"/>
              <a:t>‹#›</a:t>
            </a:fld>
            <a:endParaRPr kumimoji="1" lang="ja-JP" altLang="en-US"/>
          </a:p>
        </p:txBody>
      </p:sp>
    </p:spTree>
    <p:extLst>
      <p:ext uri="{BB962C8B-B14F-4D97-AF65-F5344CB8AC3E}">
        <p14:creationId xmlns:p14="http://schemas.microsoft.com/office/powerpoint/2010/main" val="7626201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11" name="Text Box 44">
            <a:extLst>
              <a:ext uri="{FF2B5EF4-FFF2-40B4-BE49-F238E27FC236}">
                <a16:creationId xmlns:a16="http://schemas.microsoft.com/office/drawing/2014/main" id="{F3D88D9D-69FF-46AF-8C27-89AB98D4FAFC}"/>
              </a:ext>
            </a:extLst>
          </p:cNvPr>
          <p:cNvSpPr txBox="1">
            <a:spLocks noChangeArrowheads="1"/>
          </p:cNvSpPr>
          <p:nvPr userDrawn="1"/>
        </p:nvSpPr>
        <p:spPr bwMode="auto">
          <a:xfrm>
            <a:off x="5927725" y="6613525"/>
            <a:ext cx="37846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7488" indent="-217488" eaLnBrk="0" hangingPunct="0">
              <a:defRPr kumimoji="1" sz="3200">
                <a:solidFill>
                  <a:schemeClr val="bg1"/>
                </a:solidFill>
                <a:latin typeface="Times New Roman" pitchFamily="18" charset="0"/>
                <a:ea typeface="HGS創英角ﾎﾟｯﾌﾟ体" pitchFamily="50" charset="-128"/>
              </a:defRPr>
            </a:lvl1pPr>
            <a:lvl2pPr marL="742950" indent="-285750" eaLnBrk="0" hangingPunct="0">
              <a:defRPr kumimoji="1" sz="3200">
                <a:solidFill>
                  <a:schemeClr val="bg1"/>
                </a:solidFill>
                <a:latin typeface="Times New Roman" pitchFamily="18" charset="0"/>
                <a:ea typeface="HGS創英角ﾎﾟｯﾌﾟ体" pitchFamily="50" charset="-128"/>
              </a:defRPr>
            </a:lvl2pPr>
            <a:lvl3pPr marL="1143000" indent="-228600" eaLnBrk="0" hangingPunct="0">
              <a:defRPr kumimoji="1" sz="3200">
                <a:solidFill>
                  <a:schemeClr val="bg1"/>
                </a:solidFill>
                <a:latin typeface="Times New Roman" pitchFamily="18" charset="0"/>
                <a:ea typeface="HGS創英角ﾎﾟｯﾌﾟ体" pitchFamily="50" charset="-128"/>
              </a:defRPr>
            </a:lvl3pPr>
            <a:lvl4pPr marL="1600200" indent="-228600" eaLnBrk="0" hangingPunct="0">
              <a:defRPr kumimoji="1" sz="3200">
                <a:solidFill>
                  <a:schemeClr val="bg1"/>
                </a:solidFill>
                <a:latin typeface="Times New Roman" pitchFamily="18" charset="0"/>
                <a:ea typeface="HGS創英角ﾎﾟｯﾌﾟ体" pitchFamily="50" charset="-128"/>
              </a:defRPr>
            </a:lvl4pPr>
            <a:lvl5pPr marL="2057400" indent="-228600" eaLnBrk="0" hangingPunct="0">
              <a:defRPr kumimoji="1" sz="3200">
                <a:solidFill>
                  <a:schemeClr val="bg1"/>
                </a:solidFill>
                <a:latin typeface="Times New Roman" pitchFamily="18" charset="0"/>
                <a:ea typeface="HGS創英角ﾎﾟｯﾌﾟ体" pitchFamily="50" charset="-128"/>
              </a:defRPr>
            </a:lvl5pPr>
            <a:lvl6pPr marL="25146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6pPr>
            <a:lvl7pPr marL="29718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7pPr>
            <a:lvl8pPr marL="34290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8pPr>
            <a:lvl9pPr marL="3886200" indent="-228600" eaLnBrk="0" fontAlgn="base" hangingPunct="0">
              <a:spcBef>
                <a:spcPct val="0"/>
              </a:spcBef>
              <a:spcAft>
                <a:spcPct val="0"/>
              </a:spcAft>
              <a:defRPr kumimoji="1" sz="3200">
                <a:solidFill>
                  <a:schemeClr val="bg1"/>
                </a:solidFill>
                <a:latin typeface="Times New Roman" pitchFamily="18" charset="0"/>
                <a:ea typeface="HGS創英角ﾎﾟｯﾌﾟ体" pitchFamily="50" charset="-128"/>
              </a:defRPr>
            </a:lvl9pPr>
          </a:lstStyle>
          <a:p>
            <a:pPr algn="r" eaLnBrk="1" hangingPunct="1">
              <a:spcBef>
                <a:spcPct val="50000"/>
              </a:spcBef>
              <a:spcAft>
                <a:spcPct val="10000"/>
              </a:spcAft>
              <a:buClr>
                <a:srgbClr val="B2B2B2"/>
              </a:buClr>
              <a:buSzPct val="80000"/>
              <a:buFont typeface="Wingdings 3" panose="05040102010807070707" pitchFamily="18" charset="2"/>
              <a:buNone/>
              <a:defRPr/>
            </a:pPr>
            <a:r>
              <a:rPr kumimoji="0" lang="en-US" altLang="ja-JP" sz="1000" dirty="0">
                <a:solidFill>
                  <a:srgbClr val="000066"/>
                </a:solidFill>
                <a:ea typeface="ＭＳ Ｐゴシック" pitchFamily="50" charset="-128"/>
              </a:rPr>
              <a:t>© Will &amp; Style Co., Ltd  All rights reserved.</a:t>
            </a:r>
          </a:p>
        </p:txBody>
      </p:sp>
    </p:spTree>
    <p:extLst>
      <p:ext uri="{BB962C8B-B14F-4D97-AF65-F5344CB8AC3E}">
        <p14:creationId xmlns:p14="http://schemas.microsoft.com/office/powerpoint/2010/main" val="238268070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0" fontAlgn="base" hangingPunct="0">
        <a:spcBef>
          <a:spcPct val="0"/>
        </a:spcBef>
        <a:spcAft>
          <a:spcPct val="0"/>
        </a:spcAft>
        <a:defRPr kumimoji="1" sz="2400">
          <a:solidFill>
            <a:schemeClr val="tx2"/>
          </a:solidFill>
          <a:latin typeface="+mj-lt"/>
          <a:ea typeface="+mj-ea"/>
          <a:cs typeface="+mj-cs"/>
        </a:defRPr>
      </a:lvl1pPr>
      <a:lvl2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2pPr>
      <a:lvl3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3pPr>
      <a:lvl4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4pPr>
      <a:lvl5pPr algn="l" rtl="0" eaLnBrk="0" fontAlgn="base" hangingPunct="0">
        <a:spcBef>
          <a:spcPct val="0"/>
        </a:spcBef>
        <a:spcAft>
          <a:spcPct val="0"/>
        </a:spcAft>
        <a:defRPr kumimoji="1" sz="2400">
          <a:solidFill>
            <a:schemeClr val="tx2"/>
          </a:solidFill>
          <a:latin typeface="HG丸ｺﾞｼｯｸM-PRO" pitchFamily="50" charset="-128"/>
          <a:ea typeface="ＭＳ Ｐゴシック" pitchFamily="50" charset="-128"/>
        </a:defRPr>
      </a:lvl5pPr>
      <a:lvl6pPr marL="4572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6pPr>
      <a:lvl7pPr marL="9144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7pPr>
      <a:lvl8pPr marL="13716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8pPr>
      <a:lvl9pPr marL="1828800" algn="l" rtl="0" fontAlgn="base">
        <a:spcBef>
          <a:spcPct val="0"/>
        </a:spcBef>
        <a:spcAft>
          <a:spcPct val="0"/>
        </a:spcAft>
        <a:defRPr kumimoji="1" sz="2400">
          <a:solidFill>
            <a:schemeClr val="tx2"/>
          </a:solidFill>
          <a:latin typeface="HG丸ｺﾞｼｯｸM-PRO" pitchFamily="50" charset="-128"/>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kumimoji="1" sz="2400">
          <a:solidFill>
            <a:schemeClr val="tx1"/>
          </a:solidFill>
          <a:latin typeface="+mn-lt"/>
          <a:ea typeface="+mn-ea"/>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kumimoji="1" sz="2000">
          <a:solidFill>
            <a:schemeClr val="tx1"/>
          </a:solidFill>
          <a:latin typeface="+mn-lt"/>
          <a:ea typeface="+mn-ea"/>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kumimoji="1">
          <a:solidFill>
            <a:schemeClr val="tx1"/>
          </a:solidFill>
          <a:latin typeface="+mn-lt"/>
          <a:ea typeface="+mn-ea"/>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kumimoji="1">
          <a:solidFill>
            <a:schemeClr val="tx1"/>
          </a:solidFill>
          <a:latin typeface="+mn-lt"/>
          <a:ea typeface="+mn-ea"/>
        </a:defRPr>
      </a:lvl5pPr>
      <a:lvl6pPr marL="25146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6pPr>
      <a:lvl7pPr marL="29718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7pPr>
      <a:lvl8pPr marL="34290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8pPr>
      <a:lvl9pPr marL="3886200" indent="-228600" algn="l" rtl="0" fontAlgn="base">
        <a:spcBef>
          <a:spcPct val="20000"/>
        </a:spcBef>
        <a:spcAft>
          <a:spcPct val="0"/>
        </a:spcAft>
        <a:buClr>
          <a:schemeClr val="tx2"/>
        </a:buClr>
        <a:buSzPct val="80000"/>
        <a:buFont typeface="Wingdings" pitchFamily="2" charset="2"/>
        <a:buChar char="§"/>
        <a:defRPr kumimoji="1">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7AF24819-5155-4F76-96A1-7499D2E2D9BB}"/>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7171" name="Text Placeholder 2">
            <a:extLst>
              <a:ext uri="{FF2B5EF4-FFF2-40B4-BE49-F238E27FC236}">
                <a16:creationId xmlns:a16="http://schemas.microsoft.com/office/drawing/2014/main" id="{0D9A232A-8F74-4FA1-93A7-5BC222C990E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E9610539-3664-4922-8C65-EE0683B737E5}"/>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kumimoji="1" sz="1200">
                <a:solidFill>
                  <a:schemeClr val="tx1">
                    <a:tint val="75000"/>
                  </a:schemeClr>
                </a:solidFill>
              </a:defRPr>
            </a:lvl1pPr>
          </a:lstStyle>
          <a:p>
            <a:pPr>
              <a:defRPr/>
            </a:pPr>
            <a:fld id="{969AE25B-6AF6-478B-826B-51FAA25A2B5E}" type="datetimeFigureOut">
              <a:rPr lang="ja-JP" altLang="en-US"/>
              <a:pPr>
                <a:defRPr/>
              </a:pPr>
              <a:t>2022/10/23</a:t>
            </a:fld>
            <a:endParaRPr lang="ja-JP" altLang="en-US"/>
          </a:p>
        </p:txBody>
      </p:sp>
      <p:sp>
        <p:nvSpPr>
          <p:cNvPr id="5" name="Footer Placeholder 4">
            <a:extLst>
              <a:ext uri="{FF2B5EF4-FFF2-40B4-BE49-F238E27FC236}">
                <a16:creationId xmlns:a16="http://schemas.microsoft.com/office/drawing/2014/main" id="{6ED8E8CD-6998-4A50-9654-E1B93602192B}"/>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6A71A5D3-125E-4FDB-897C-CBB04800A561}"/>
              </a:ext>
            </a:extLst>
          </p:cNvPr>
          <p:cNvSpPr>
            <a:spLocks noGrp="1"/>
          </p:cNvSpPr>
          <p:nvPr>
            <p:ph type="sldNum" sz="quarter" idx="4"/>
          </p:nvPr>
        </p:nvSpPr>
        <p:spPr>
          <a:xfrm>
            <a:off x="6996113" y="6356350"/>
            <a:ext cx="2228850" cy="365125"/>
          </a:xfrm>
          <a:prstGeom prst="rect">
            <a:avLst/>
          </a:prstGeom>
        </p:spPr>
        <p:txBody>
          <a:bodyPr vert="horz" lIns="91440" tIns="45720" rIns="91440" bIns="45720" rtlCol="0" anchor="ctr"/>
          <a:lstStyle>
            <a:lvl1pPr algn="r">
              <a:defRPr kumimoji="1" sz="1200">
                <a:solidFill>
                  <a:schemeClr val="tx1">
                    <a:tint val="75000"/>
                  </a:schemeClr>
                </a:solidFill>
              </a:defRPr>
            </a:lvl1pPr>
          </a:lstStyle>
          <a:p>
            <a:pPr>
              <a:defRPr/>
            </a:pPr>
            <a:fld id="{9EA9FB3B-5846-4C7D-B101-793E8B6448E3}" type="slidenum">
              <a:rPr lang="ja-JP" altLang="en-US"/>
              <a:pPr>
                <a:defRPr/>
              </a:pPr>
              <a:t>‹#›</a:t>
            </a:fld>
            <a:endParaRPr lang="ja-JP" altLang="en-US"/>
          </a:p>
        </p:txBody>
      </p:sp>
    </p:spTree>
    <p:extLst>
      <p:ext uri="{BB962C8B-B14F-4D97-AF65-F5344CB8AC3E}">
        <p14:creationId xmlns:p14="http://schemas.microsoft.com/office/powerpoint/2010/main" val="2583975070"/>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59842"/>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 id="2147484043"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34964"/>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 id="2147484436"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657815"/>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174081"/>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 id="2147484498" r:id="rId12"/>
    <p:sldLayoutId id="2147484499" r:id="rId1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B1B75B5F-8180-49AC-AC0C-2E8FCB3A0C31}"/>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7171" name="Text Placeholder 2">
            <a:extLst>
              <a:ext uri="{FF2B5EF4-FFF2-40B4-BE49-F238E27FC236}">
                <a16:creationId xmlns:a16="http://schemas.microsoft.com/office/drawing/2014/main" id="{312EC07E-45E0-4645-AE3B-7071B08FD534}"/>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065398E9-0D54-474E-BC48-1BB8E8DF0FB1}"/>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a:defRPr kumimoji="1" sz="1200">
                <a:solidFill>
                  <a:schemeClr val="tx1">
                    <a:tint val="75000"/>
                  </a:schemeClr>
                </a:solidFill>
              </a:defRPr>
            </a:lvl1pPr>
          </a:lstStyle>
          <a:p>
            <a:pPr>
              <a:defRPr/>
            </a:pPr>
            <a:fld id="{B3DD7393-38E6-4674-A105-78C1009B4721}" type="datetimeFigureOut">
              <a:rPr lang="ja-JP" altLang="en-US"/>
              <a:pPr>
                <a:defRPr/>
              </a:pPr>
              <a:t>2022/10/23</a:t>
            </a:fld>
            <a:endParaRPr lang="ja-JP" altLang="en-US"/>
          </a:p>
        </p:txBody>
      </p:sp>
      <p:sp>
        <p:nvSpPr>
          <p:cNvPr id="5" name="Footer Placeholder 4">
            <a:extLst>
              <a:ext uri="{FF2B5EF4-FFF2-40B4-BE49-F238E27FC236}">
                <a16:creationId xmlns:a16="http://schemas.microsoft.com/office/drawing/2014/main" id="{D8401FA0-FC72-4668-9D91-91DE53245753}"/>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a:defRPr kumimoji="1" sz="1200">
                <a:solidFill>
                  <a:schemeClr val="tx1">
                    <a:tint val="75000"/>
                  </a:schemeClr>
                </a:solidFill>
              </a:defRPr>
            </a:lvl1pPr>
          </a:lstStyle>
          <a:p>
            <a:pPr>
              <a:defRPr/>
            </a:pPr>
            <a:endParaRPr lang="ja-JP" altLang="en-US"/>
          </a:p>
        </p:txBody>
      </p:sp>
      <p:sp>
        <p:nvSpPr>
          <p:cNvPr id="6" name="Slide Number Placeholder 5">
            <a:extLst>
              <a:ext uri="{FF2B5EF4-FFF2-40B4-BE49-F238E27FC236}">
                <a16:creationId xmlns:a16="http://schemas.microsoft.com/office/drawing/2014/main" id="{D826AED4-8426-49C5-9DF8-DBDDC7AA4C33}"/>
              </a:ext>
            </a:extLst>
          </p:cNvPr>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prstTxWarp prst="textNoShape">
              <a:avLst/>
            </a:prstTxWarp>
          </a:bodyPr>
          <a:lstStyle>
            <a:lvl1pPr algn="r">
              <a:defRPr kumimoji="1" sz="1200">
                <a:solidFill>
                  <a:srgbClr val="898989"/>
                </a:solidFill>
              </a:defRPr>
            </a:lvl1pPr>
          </a:lstStyle>
          <a:p>
            <a:pPr>
              <a:defRPr/>
            </a:pPr>
            <a:fld id="{198BD0A6-3044-49E3-9456-D26E9792CDC4}" type="slidenum">
              <a:rPr lang="ja-JP" altLang="en-US"/>
              <a:pPr>
                <a:defRPr/>
              </a:pPr>
              <a:t>‹#›</a:t>
            </a:fld>
            <a:endParaRPr lang="ja-JP" altLang="en-US"/>
          </a:p>
        </p:txBody>
      </p:sp>
    </p:spTree>
    <p:extLst>
      <p:ext uri="{BB962C8B-B14F-4D97-AF65-F5344CB8AC3E}">
        <p14:creationId xmlns:p14="http://schemas.microsoft.com/office/powerpoint/2010/main" val="549924972"/>
      </p:ext>
    </p:extLst>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txStyles>
    <p:titleStyle>
      <a:lvl1pPr algn="l" rtl="0" eaLnBrk="0" fontAlgn="base" hangingPunct="0">
        <a:lnSpc>
          <a:spcPct val="90000"/>
        </a:lnSpc>
        <a:spcBef>
          <a:spcPct val="0"/>
        </a:spcBef>
        <a:spcAft>
          <a:spcPct val="0"/>
        </a:spcAft>
        <a:defRPr kumimoji="1"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49132" y="5366190"/>
            <a:ext cx="9235441" cy="338554"/>
          </a:xfrm>
          <a:prstGeom prst="rect">
            <a:avLst/>
          </a:prstGeom>
          <a:noFill/>
        </p:spPr>
        <p:txBody>
          <a:bodyPr wrap="square" rtlCol="0">
            <a:spAutoFit/>
          </a:bodyPr>
          <a:lstStyle/>
          <a:p>
            <a:pPr lvl="0" algn="ctr" defTabSz="914400" fontAlgn="base">
              <a:spcBef>
                <a:spcPct val="0"/>
              </a:spcBef>
              <a:spcAft>
                <a:spcPct val="0"/>
              </a:spcAft>
            </a:pPr>
            <a:r>
              <a:rPr lang="ja-JP" altLang="en-US" sz="1600" dirty="0">
                <a:solidFill>
                  <a:srgbClr val="000000"/>
                </a:solidFill>
                <a:latin typeface="ＭＳ Ｐゴシック" panose="020B0600070205080204" pitchFamily="50" charset="-128"/>
                <a:ea typeface="ＭＳ Ｐゴシック" panose="020B0600070205080204" pitchFamily="50" charset="-128"/>
              </a:rPr>
              <a:t>株式会社ウィルアンドスタイル　：　超実践　キャリア講師養成講座　：　模擬登壇トレーニングのご案内</a:t>
            </a:r>
          </a:p>
        </p:txBody>
      </p:sp>
      <p:sp>
        <p:nvSpPr>
          <p:cNvPr id="5" name="テキスト ボックス 2">
            <a:extLst>
              <a:ext uri="{FF2B5EF4-FFF2-40B4-BE49-F238E27FC236}">
                <a16:creationId xmlns:a16="http://schemas.microsoft.com/office/drawing/2014/main" id="{AA73C90F-0865-47A8-B457-368A529D0683}"/>
              </a:ext>
            </a:extLst>
          </p:cNvPr>
          <p:cNvSpPr txBox="1">
            <a:spLocks noChangeArrowheads="1"/>
          </p:cNvSpPr>
          <p:nvPr/>
        </p:nvSpPr>
        <p:spPr bwMode="auto">
          <a:xfrm>
            <a:off x="6418554" y="1069975"/>
            <a:ext cx="2195102" cy="27699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gn="ctr" eaLnBrk="1" hangingPunct="1">
              <a:lnSpc>
                <a:spcPct val="100000"/>
              </a:lnSpc>
              <a:spcBef>
                <a:spcPct val="0"/>
              </a:spcBef>
              <a:buFontTx/>
              <a:buNone/>
            </a:pPr>
            <a:r>
              <a:rPr lang="ja-JP" altLang="en-US" sz="1200" b="1"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企業研修登壇コース</a:t>
            </a:r>
            <a:endParaRPr lang="en-US" altLang="ja-JP" sz="1200" b="1"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39E9A8D0-F55D-4E18-AED3-35934EBF4C4F}"/>
              </a:ext>
            </a:extLst>
          </p:cNvPr>
          <p:cNvSpPr txBox="1"/>
          <p:nvPr/>
        </p:nvSpPr>
        <p:spPr>
          <a:xfrm>
            <a:off x="335279" y="1069975"/>
            <a:ext cx="3322321" cy="338554"/>
          </a:xfrm>
          <a:prstGeom prst="rect">
            <a:avLst/>
          </a:prstGeom>
          <a:noFill/>
        </p:spPr>
        <p:txBody>
          <a:bodyPr wrap="square" rtlCol="0">
            <a:spAutoFit/>
          </a:bodyPr>
          <a:lstStyle/>
          <a:p>
            <a:pPr lvl="0" algn="ctr" defTabSz="914400" fontAlgn="base">
              <a:spcBef>
                <a:spcPct val="0"/>
              </a:spcBef>
              <a:spcAft>
                <a:spcPct val="0"/>
              </a:spcAft>
            </a:pPr>
            <a:r>
              <a:rPr lang="ja-JP" altLang="en-US" sz="1600" dirty="0">
                <a:solidFill>
                  <a:srgbClr val="000000"/>
                </a:solidFill>
                <a:latin typeface="ＭＳ Ｐゴシック" panose="020B0600070205080204" pitchFamily="50" charset="-128"/>
                <a:ea typeface="ＭＳ Ｐゴシック" panose="020B0600070205080204" pitchFamily="50" charset="-128"/>
              </a:rPr>
              <a:t>第</a:t>
            </a:r>
            <a:r>
              <a:rPr lang="en-US" altLang="ja-JP" sz="1600" dirty="0">
                <a:solidFill>
                  <a:srgbClr val="000000"/>
                </a:solidFill>
                <a:latin typeface="ＭＳ Ｐゴシック" panose="020B0600070205080204" pitchFamily="50" charset="-128"/>
                <a:ea typeface="ＭＳ Ｐゴシック" panose="020B0600070205080204" pitchFamily="50" charset="-128"/>
              </a:rPr>
              <a:t>2</a:t>
            </a:r>
            <a:r>
              <a:rPr lang="ja-JP" altLang="en-US" sz="1600" dirty="0">
                <a:solidFill>
                  <a:srgbClr val="000000"/>
                </a:solidFill>
                <a:latin typeface="ＭＳ Ｐゴシック" panose="020B0600070205080204" pitchFamily="50" charset="-128"/>
                <a:ea typeface="ＭＳ Ｐゴシック" panose="020B0600070205080204" pitchFamily="50" charset="-128"/>
              </a:rPr>
              <a:t>回　　対人生</a:t>
            </a:r>
          </a:p>
        </p:txBody>
      </p:sp>
    </p:spTree>
    <p:extLst>
      <p:ext uri="{BB962C8B-B14F-4D97-AF65-F5344CB8AC3E}">
        <p14:creationId xmlns:p14="http://schemas.microsoft.com/office/powerpoint/2010/main" val="286985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E9CBA23-752F-40B3-90F6-979E4ADD24D9}"/>
              </a:ext>
            </a:extLst>
          </p:cNvPr>
          <p:cNvSpPr/>
          <p:nvPr/>
        </p:nvSpPr>
        <p:spPr>
          <a:xfrm>
            <a:off x="0" y="3114539"/>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Section 1</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ja-JP" altLang="en-US" sz="2000" b="1" kern="0" dirty="0">
                <a:solidFill>
                  <a:prstClr val="black"/>
                </a:solidFill>
                <a:latin typeface="ＭＳ Ｐゴシック" panose="020B0600070205080204" pitchFamily="50" charset="-128"/>
              </a:rPr>
              <a:t>時間軸</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　：　仕事　キャリア</a:t>
            </a:r>
            <a:r>
              <a:rPr lang="ja-JP" altLang="en-US" sz="2000" b="1" kern="0" dirty="0">
                <a:solidFill>
                  <a:prstClr val="black"/>
                </a:solidFill>
                <a:latin typeface="ＭＳ Ｐゴシック" panose="020B0600070205080204" pitchFamily="50" charset="-128"/>
              </a:rPr>
              <a:t>ビジョンを描く</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137697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4">
            <a:extLst>
              <a:ext uri="{FF2B5EF4-FFF2-40B4-BE49-F238E27FC236}">
                <a16:creationId xmlns:a16="http://schemas.microsoft.com/office/drawing/2014/main" id="{17F84CE3-729C-7965-C070-B5995A1BD090}"/>
              </a:ext>
            </a:extLst>
          </p:cNvPr>
          <p:cNvSpPr txBox="1">
            <a:spLocks noChangeArrowheads="1"/>
          </p:cNvSpPr>
          <p:nvPr/>
        </p:nvSpPr>
        <p:spPr bwMode="auto">
          <a:xfrm>
            <a:off x="0" y="0"/>
            <a:ext cx="824071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No.3</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キャリアビジョン　　　　　</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Text Box 64">
            <a:extLst>
              <a:ext uri="{FF2B5EF4-FFF2-40B4-BE49-F238E27FC236}">
                <a16:creationId xmlns:a16="http://schemas.microsoft.com/office/drawing/2014/main" id="{B10AB221-5350-7A81-7857-AD65F215BC82}"/>
              </a:ext>
            </a:extLst>
          </p:cNvPr>
          <p:cNvSpPr txBox="1">
            <a:spLocks noChangeArrowheads="1"/>
          </p:cNvSpPr>
          <p:nvPr/>
        </p:nvSpPr>
        <p:spPr bwMode="auto">
          <a:xfrm>
            <a:off x="7813675" y="0"/>
            <a:ext cx="2100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53" name="直線コネクタ 19">
            <a:extLst>
              <a:ext uri="{FF2B5EF4-FFF2-40B4-BE49-F238E27FC236}">
                <a16:creationId xmlns:a16="http://schemas.microsoft.com/office/drawing/2014/main" id="{AB9A4FA4-CEEA-ABB4-3347-2719B76BB03F}"/>
              </a:ext>
            </a:extLst>
          </p:cNvPr>
          <p:cNvCxnSpPr>
            <a:cxnSpLocks/>
          </p:cNvCxnSpPr>
          <p:nvPr/>
        </p:nvCxnSpPr>
        <p:spPr bwMode="auto">
          <a:xfrm flipH="1">
            <a:off x="344488" y="3536950"/>
            <a:ext cx="6553200"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正方形/長方形 53">
            <a:extLst>
              <a:ext uri="{FF2B5EF4-FFF2-40B4-BE49-F238E27FC236}">
                <a16:creationId xmlns:a16="http://schemas.microsoft.com/office/drawing/2014/main" id="{9AA98A27-9B0F-9A8A-B321-09E4D7757DAC}"/>
              </a:ext>
            </a:extLst>
          </p:cNvPr>
          <p:cNvSpPr/>
          <p:nvPr/>
        </p:nvSpPr>
        <p:spPr>
          <a:xfrm>
            <a:off x="344488" y="754063"/>
            <a:ext cx="6553200" cy="5843587"/>
          </a:xfrm>
          <a:prstGeom prst="rect">
            <a:avLst/>
          </a:prstGeom>
          <a:noFill/>
          <a:ln w="25400" cap="flat" cmpd="sng" algn="ctr">
            <a:solidFill>
              <a:schemeClr val="tx1"/>
            </a:solidFill>
            <a:prstDash val="solid"/>
          </a:ln>
          <a:effectLst/>
        </p:spPr>
        <p:txBody>
          <a:bodyPr anchor="ctr"/>
          <a:lstStyle/>
          <a:p>
            <a:pPr marL="0" marR="0" lvl="0" indent="0" algn="ctr" defTabSz="844083" rtl="0" eaLnBrk="1" fontAlgn="auto" latinLnBrk="0" hangingPunct="1">
              <a:lnSpc>
                <a:spcPct val="100000"/>
              </a:lnSpc>
              <a:spcBef>
                <a:spcPct val="0"/>
              </a:spcBef>
              <a:spcAft>
                <a:spcPct val="0"/>
              </a:spcAft>
              <a:buClrTx/>
              <a:buSzTx/>
              <a:buFontTx/>
              <a:buNone/>
              <a:tabLst/>
              <a:defRPr/>
            </a:pPr>
            <a:endParaRPr kumimoji="1" lang="ja-JP" altLang="en-US" sz="1662" b="0" i="0" u="none" strike="noStrike" kern="0" cap="none" spc="0" normalizeH="0" baseline="0" noProof="0">
              <a:ln>
                <a:noFill/>
              </a:ln>
              <a:solidFill>
                <a:srgbClr val="000000"/>
              </a:solidFill>
              <a:effectLst/>
              <a:uLnTx/>
              <a:uFillTx/>
              <a:latin typeface="Arial"/>
              <a:ea typeface="ＭＳ Ｐゴシック"/>
              <a:cs typeface="+mn-cs"/>
            </a:endParaRPr>
          </a:p>
        </p:txBody>
      </p:sp>
      <p:sp>
        <p:nvSpPr>
          <p:cNvPr id="55" name="Rectangle 15">
            <a:extLst>
              <a:ext uri="{FF2B5EF4-FFF2-40B4-BE49-F238E27FC236}">
                <a16:creationId xmlns:a16="http://schemas.microsoft.com/office/drawing/2014/main" id="{1CEDE9F6-536D-C0B2-F8B4-85209F21AB4E}"/>
              </a:ext>
            </a:extLst>
          </p:cNvPr>
          <p:cNvSpPr>
            <a:spLocks noChangeArrowheads="1"/>
          </p:cNvSpPr>
          <p:nvPr/>
        </p:nvSpPr>
        <p:spPr bwMode="auto">
          <a:xfrm>
            <a:off x="339725" y="407988"/>
            <a:ext cx="6562725" cy="346075"/>
          </a:xfrm>
          <a:prstGeom prst="rect">
            <a:avLst/>
          </a:prstGeom>
          <a:solidFill>
            <a:schemeClr val="tx1"/>
          </a:solidFill>
          <a:ln w="9525">
            <a:solidFill>
              <a:schemeClr val="tx1"/>
            </a:solidFill>
            <a:miter lim="800000"/>
            <a:headEnd/>
            <a:tailEnd/>
          </a:ln>
        </p:spPr>
        <p:txBody>
          <a:bodyPr wrap="none" anchor="ctr"/>
          <a:lstStyle>
            <a:lvl1pPr marL="200025" indent="-200025"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200025" marR="0" lvl="0" indent="-200025" algn="ctr" defTabSz="842963"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あなたが人生で実現したい　真のありたい姿　</a:t>
            </a:r>
            <a:r>
              <a:rPr kumimoji="0" lang="en-US" altLang="ja-JP"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a:t>
            </a:r>
            <a:r>
              <a:rPr kumimoji="0" lang="ja-JP" altLang="en-US"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0" lang="en-US" altLang="ja-JP"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Life Vision</a:t>
            </a:r>
            <a:r>
              <a:rPr kumimoji="0" lang="ja-JP" altLang="en-US"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0" lang="en-US" altLang="ja-JP"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a:t>
            </a:r>
          </a:p>
        </p:txBody>
      </p:sp>
      <p:sp>
        <p:nvSpPr>
          <p:cNvPr id="56" name="楕円 55">
            <a:extLst>
              <a:ext uri="{FF2B5EF4-FFF2-40B4-BE49-F238E27FC236}">
                <a16:creationId xmlns:a16="http://schemas.microsoft.com/office/drawing/2014/main" id="{9703A8F3-0EEE-8F3F-93F1-51D9C3704441}"/>
              </a:ext>
            </a:extLst>
          </p:cNvPr>
          <p:cNvSpPr/>
          <p:nvPr/>
        </p:nvSpPr>
        <p:spPr bwMode="auto">
          <a:xfrm>
            <a:off x="355600" y="2697163"/>
            <a:ext cx="2000250" cy="1787525"/>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wrap="none" anchor="ct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endParaRPr kumimoji="0" lang="en-US" altLang="ja-JP" sz="1050" b="1"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050" b="1"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自分がイキイキとしている</a:t>
            </a:r>
            <a:endParaRPr kumimoji="0" lang="en-US" altLang="ja-JP" sz="1050" b="1"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0" marR="0" lvl="0" indent="-217488" algn="ctr" defTabSz="914400" rtl="0" eaLnBrk="1" fontAlgn="base" latinLnBrk="0" hangingPunct="1">
              <a:lnSpc>
                <a:spcPct val="100000"/>
              </a:lnSpc>
              <a:spcBef>
                <a:spcPts val="0"/>
              </a:spcBef>
              <a:spcAft>
                <a:spcPct val="10000"/>
              </a:spcAft>
              <a:buClr>
                <a:srgbClr val="B2B2B2"/>
              </a:buClr>
              <a:buSzPct val="80000"/>
              <a:buFontTx/>
              <a:buNone/>
              <a:tabLst/>
              <a:defRPr/>
            </a:pPr>
            <a:r>
              <a:rPr kumimoji="0" lang="ja-JP" altLang="en-US" sz="1050" b="1"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将来の姿の一場面を描くこと</a:t>
            </a:r>
            <a:endParaRPr kumimoji="0" lang="en-US" altLang="ja-JP" sz="1800" b="1"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ts val="600"/>
              </a:spcBef>
              <a:spcAft>
                <a:spcPct val="10000"/>
              </a:spcAft>
              <a:buClr>
                <a:srgbClr val="B2B2B2"/>
              </a:buClr>
              <a:buSzPct val="80000"/>
              <a:buFontTx/>
              <a:buNone/>
              <a:tabLst/>
              <a:defRPr/>
            </a:pPr>
            <a:r>
              <a:rPr kumimoji="0" lang="ja-JP" altLang="en-US" sz="1600" b="1"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絵でも表現をする</a:t>
            </a:r>
            <a:endParaRPr kumimoji="0" lang="en-US" altLang="ja-JP" sz="1000" b="1"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r>
              <a:rPr kumimoji="0" lang="en-US" altLang="ja-JP" sz="1050" b="1"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 </a:t>
            </a:r>
            <a:r>
              <a:rPr kumimoji="0" lang="ja-JP" altLang="en-US" sz="1050" b="1"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イラスト＋キーワード</a:t>
            </a:r>
            <a:r>
              <a:rPr kumimoji="0" lang="en-US" altLang="ja-JP" sz="1050" b="1" i="0" u="none"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 )</a:t>
            </a: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050" b="1" i="0" u="sng" strike="noStrike" kern="1200" cap="none" spc="0" normalizeH="0" baseline="0" noProof="0" dirty="0">
                <a:ln>
                  <a:noFill/>
                </a:ln>
                <a:solidFill>
                  <a:srgbClr val="000000"/>
                </a:solidFill>
                <a:effectLst/>
                <a:uLnTx/>
                <a:uFillTx/>
                <a:latin typeface="Arial" charset="0"/>
                <a:ea typeface="ＭＳ Ｐゴシック" panose="020B0600070205080204" pitchFamily="50" charset="-128"/>
                <a:cs typeface="+mn-cs"/>
              </a:rPr>
              <a:t>動画イメージ</a:t>
            </a:r>
          </a:p>
        </p:txBody>
      </p:sp>
      <p:sp>
        <p:nvSpPr>
          <p:cNvPr id="57" name="テキスト ボックス 2">
            <a:extLst>
              <a:ext uri="{FF2B5EF4-FFF2-40B4-BE49-F238E27FC236}">
                <a16:creationId xmlns:a16="http://schemas.microsoft.com/office/drawing/2014/main" id="{8F5F755E-9BA7-46AB-51CF-331C97451476}"/>
              </a:ext>
            </a:extLst>
          </p:cNvPr>
          <p:cNvSpPr txBox="1">
            <a:spLocks noChangeArrowheads="1"/>
          </p:cNvSpPr>
          <p:nvPr/>
        </p:nvSpPr>
        <p:spPr bwMode="auto">
          <a:xfrm>
            <a:off x="1025525" y="2725738"/>
            <a:ext cx="1187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en-US" altLang="ja-JP"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Vision</a:t>
            </a:r>
            <a:endParaRPr kumimoji="1" lang="ja-JP" altLang="en-US" sz="12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58" name="テキスト ボックス 3">
            <a:extLst>
              <a:ext uri="{FF2B5EF4-FFF2-40B4-BE49-F238E27FC236}">
                <a16:creationId xmlns:a16="http://schemas.microsoft.com/office/drawing/2014/main" id="{A3C17C86-2863-201A-B778-009DD7EA9B56}"/>
              </a:ext>
            </a:extLst>
          </p:cNvPr>
          <p:cNvSpPr txBox="1">
            <a:spLocks noChangeArrowheads="1"/>
          </p:cNvSpPr>
          <p:nvPr/>
        </p:nvSpPr>
        <p:spPr bwMode="auto">
          <a:xfrm>
            <a:off x="6956425" y="3662363"/>
            <a:ext cx="28416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現実</a:t>
            </a:r>
            <a:r>
              <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Version</a:t>
            </a: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a:t>
            </a: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①どこで働いていますか？</a:t>
            </a: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例　：　部署・拠点・人員</a:t>
            </a: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②何を目的に働いていますか？</a:t>
            </a: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例　：　立場・使命・目標</a:t>
            </a: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③誰とどんな仕事をしていますか？</a:t>
            </a: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例　：　仕事・役割・取組</a:t>
            </a: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④どんな成果や評価を得ていますか？</a:t>
            </a: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例　：　成果・評価・貢献</a:t>
            </a: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⑤そこでどんな気持ちを感じていますか？</a:t>
            </a: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例　：　意味・価値・感情</a:t>
            </a: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endPar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自社のフィールドで働いている前提、かつ、</a:t>
            </a: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自己と会社の接点で実現したい姿を設定する。</a:t>
            </a:r>
          </a:p>
        </p:txBody>
      </p:sp>
      <p:sp>
        <p:nvSpPr>
          <p:cNvPr id="59" name="テキスト ボックス 14">
            <a:extLst>
              <a:ext uri="{FF2B5EF4-FFF2-40B4-BE49-F238E27FC236}">
                <a16:creationId xmlns:a16="http://schemas.microsoft.com/office/drawing/2014/main" id="{9AD1E0BD-EABB-556D-AFE3-56519D47DA2D}"/>
              </a:ext>
            </a:extLst>
          </p:cNvPr>
          <p:cNvSpPr txBox="1">
            <a:spLocks noChangeArrowheads="1"/>
          </p:cNvSpPr>
          <p:nvPr/>
        </p:nvSpPr>
        <p:spPr bwMode="auto">
          <a:xfrm>
            <a:off x="334963" y="5949950"/>
            <a:ext cx="65627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現実　</a:t>
            </a:r>
            <a:r>
              <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cxnSp>
        <p:nvCxnSpPr>
          <p:cNvPr id="60" name="直線コネクタ 18">
            <a:extLst>
              <a:ext uri="{FF2B5EF4-FFF2-40B4-BE49-F238E27FC236}">
                <a16:creationId xmlns:a16="http://schemas.microsoft.com/office/drawing/2014/main" id="{4310EA8B-F699-E44E-AB1C-37222A0E6F81}"/>
              </a:ext>
            </a:extLst>
          </p:cNvPr>
          <p:cNvCxnSpPr>
            <a:cxnSpLocks noChangeShapeType="1"/>
            <a:stCxn id="54" idx="2"/>
            <a:endCxn id="54" idx="2"/>
          </p:cNvCxnSpPr>
          <p:nvPr/>
        </p:nvCxnSpPr>
        <p:spPr bwMode="auto">
          <a:xfrm>
            <a:off x="3621088" y="6597650"/>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Text Box 3">
            <a:extLst>
              <a:ext uri="{FF2B5EF4-FFF2-40B4-BE49-F238E27FC236}">
                <a16:creationId xmlns:a16="http://schemas.microsoft.com/office/drawing/2014/main" id="{AC42AE54-48F6-4AC8-5423-8875143ABB75}"/>
              </a:ext>
            </a:extLst>
          </p:cNvPr>
          <p:cNvSpPr txBox="1">
            <a:spLocks noChangeArrowheads="1"/>
          </p:cNvSpPr>
          <p:nvPr/>
        </p:nvSpPr>
        <p:spPr bwMode="auto">
          <a:xfrm>
            <a:off x="6932613" y="1027113"/>
            <a:ext cx="2841625"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理想</a:t>
            </a:r>
            <a:r>
              <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Version</a:t>
            </a: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全ての制約を外した上で、</a:t>
            </a: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もしも　時間もお金も才能もあったら・・・</a:t>
            </a: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何十年後でもＯＫです。あなたはどこで何をして　輝いていますか？具体的場面を想像してみる  」</a:t>
            </a: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・いつ？どこで？誰と？何をしている？　</a:t>
            </a: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・何が見える？何が聞こえる？何を話している？</a:t>
            </a: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・何を感じている？どんな気持ち？何が幸せ？</a:t>
            </a:r>
            <a:r>
              <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Etc</a:t>
            </a:r>
          </a:p>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非現実的な空想や妄想の世界でも</a:t>
            </a:r>
            <a:r>
              <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OK</a:t>
            </a: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です。</a:t>
            </a: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そのビジョンの中にあるエッセンスがとても大切。</a:t>
            </a: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2" name="テキスト ボックス 14">
            <a:extLst>
              <a:ext uri="{FF2B5EF4-FFF2-40B4-BE49-F238E27FC236}">
                <a16:creationId xmlns:a16="http://schemas.microsoft.com/office/drawing/2014/main" id="{BD283D6D-2032-EF12-D7AD-A728545E02B5}"/>
              </a:ext>
            </a:extLst>
          </p:cNvPr>
          <p:cNvSpPr txBox="1">
            <a:spLocks noChangeArrowheads="1"/>
          </p:cNvSpPr>
          <p:nvPr/>
        </p:nvSpPr>
        <p:spPr bwMode="auto">
          <a:xfrm>
            <a:off x="334963" y="779463"/>
            <a:ext cx="656272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　理想　</a:t>
            </a:r>
            <a:r>
              <a:rPr kumimoji="1" lang="en-US" altLang="ja-JP"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a:t>
            </a:r>
            <a:endParaRPr kumimoji="1" lang="ja-JP" altLang="en-US" sz="1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cxnSp>
        <p:nvCxnSpPr>
          <p:cNvPr id="63" name="直線コネクタ 7">
            <a:extLst>
              <a:ext uri="{FF2B5EF4-FFF2-40B4-BE49-F238E27FC236}">
                <a16:creationId xmlns:a16="http://schemas.microsoft.com/office/drawing/2014/main" id="{6274EB95-6A52-2953-8311-4613B36A5806}"/>
              </a:ext>
            </a:extLst>
          </p:cNvPr>
          <p:cNvCxnSpPr>
            <a:cxnSpLocks noChangeShapeType="1"/>
          </p:cNvCxnSpPr>
          <p:nvPr/>
        </p:nvCxnSpPr>
        <p:spPr bwMode="auto">
          <a:xfrm>
            <a:off x="7015163" y="3536950"/>
            <a:ext cx="2732087"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矢印: 右カーブ 10">
            <a:extLst>
              <a:ext uri="{FF2B5EF4-FFF2-40B4-BE49-F238E27FC236}">
                <a16:creationId xmlns:a16="http://schemas.microsoft.com/office/drawing/2014/main" id="{0AFEF9DD-6453-C321-DF87-DC0FE9991AF1}"/>
              </a:ext>
            </a:extLst>
          </p:cNvPr>
          <p:cNvSpPr>
            <a:spLocks noChangeArrowheads="1"/>
          </p:cNvSpPr>
          <p:nvPr/>
        </p:nvSpPr>
        <p:spPr bwMode="auto">
          <a:xfrm rot="3884540">
            <a:off x="6586538" y="1041400"/>
            <a:ext cx="287337" cy="493713"/>
          </a:xfrm>
          <a:prstGeom prst="curvedRightArrow">
            <a:avLst>
              <a:gd name="adj1" fmla="val 25042"/>
              <a:gd name="adj2" fmla="val 50099"/>
              <a:gd name="adj3" fmla="val 25000"/>
            </a:avLst>
          </a:prstGeom>
          <a:solidFill>
            <a:schemeClr val="bg1"/>
          </a:solidFill>
          <a:ln w="9525" algn="ctr">
            <a:solidFill>
              <a:schemeClr val="tx1"/>
            </a:solidFill>
            <a:round/>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65" name="矢印: 右カーブ 23">
            <a:extLst>
              <a:ext uri="{FF2B5EF4-FFF2-40B4-BE49-F238E27FC236}">
                <a16:creationId xmlns:a16="http://schemas.microsoft.com/office/drawing/2014/main" id="{2B42D4CA-EA33-00A7-46D3-5E7E9395A686}"/>
              </a:ext>
            </a:extLst>
          </p:cNvPr>
          <p:cNvSpPr>
            <a:spLocks noChangeArrowheads="1"/>
          </p:cNvSpPr>
          <p:nvPr/>
        </p:nvSpPr>
        <p:spPr bwMode="auto">
          <a:xfrm rot="3884540">
            <a:off x="6585744" y="3650456"/>
            <a:ext cx="288925" cy="493713"/>
          </a:xfrm>
          <a:prstGeom prst="curvedRightArrow">
            <a:avLst>
              <a:gd name="adj1" fmla="val 24904"/>
              <a:gd name="adj2" fmla="val 49824"/>
              <a:gd name="adj3" fmla="val 25000"/>
            </a:avLst>
          </a:prstGeom>
          <a:solidFill>
            <a:schemeClr val="bg1"/>
          </a:solidFill>
          <a:ln w="9525" algn="ctr">
            <a:solidFill>
              <a:schemeClr val="tx1"/>
            </a:solidFill>
            <a:round/>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cxnSp>
        <p:nvCxnSpPr>
          <p:cNvPr id="66" name="直線コネクタ 24">
            <a:extLst>
              <a:ext uri="{FF2B5EF4-FFF2-40B4-BE49-F238E27FC236}">
                <a16:creationId xmlns:a16="http://schemas.microsoft.com/office/drawing/2014/main" id="{47CE1B02-0F72-8967-77F0-C7F086160BFA}"/>
              </a:ext>
            </a:extLst>
          </p:cNvPr>
          <p:cNvCxnSpPr>
            <a:cxnSpLocks noChangeShapeType="1"/>
          </p:cNvCxnSpPr>
          <p:nvPr/>
        </p:nvCxnSpPr>
        <p:spPr bwMode="auto">
          <a:xfrm>
            <a:off x="6996113" y="908050"/>
            <a:ext cx="2732087" cy="0"/>
          </a:xfrm>
          <a:prstGeom prst="line">
            <a:avLst/>
          </a:prstGeom>
          <a:noFill/>
          <a:ln w="9525" algn="ctr">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Text Box 3">
            <a:extLst>
              <a:ext uri="{FF2B5EF4-FFF2-40B4-BE49-F238E27FC236}">
                <a16:creationId xmlns:a16="http://schemas.microsoft.com/office/drawing/2014/main" id="{FA3659F2-AE00-D741-6403-B15616E4F261}"/>
              </a:ext>
            </a:extLst>
          </p:cNvPr>
          <p:cNvSpPr txBox="1">
            <a:spLocks noChangeArrowheads="1"/>
          </p:cNvSpPr>
          <p:nvPr/>
        </p:nvSpPr>
        <p:spPr bwMode="auto">
          <a:xfrm>
            <a:off x="6942138" y="342900"/>
            <a:ext cx="2963862"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前提</a:t>
            </a:r>
            <a:r>
              <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Type</a:t>
            </a: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endPar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ts val="600"/>
              </a:spcBef>
              <a:spcAft>
                <a:spcPct val="0"/>
              </a:spcAft>
              <a:buClrTx/>
              <a:buSzTx/>
              <a:buFont typeface="Wingdings 3" panose="05040102010807070707" pitchFamily="18" charset="2"/>
              <a:buNone/>
              <a:tabLst/>
              <a:defRPr/>
            </a:pP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アンカー型 </a:t>
            </a:r>
            <a:r>
              <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筏下型</a:t>
            </a:r>
            <a:r>
              <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vs </a:t>
            </a: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ビジョン型 </a:t>
            </a:r>
            <a:r>
              <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山登型</a:t>
            </a:r>
            <a:r>
              <a:rPr kumimoji="1" lang="en-US" altLang="ja-JP" sz="10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68" name="Rectangle 15">
            <a:extLst>
              <a:ext uri="{FF2B5EF4-FFF2-40B4-BE49-F238E27FC236}">
                <a16:creationId xmlns:a16="http://schemas.microsoft.com/office/drawing/2014/main" id="{75FB3F47-A353-6C7D-F780-F505444498F9}"/>
              </a:ext>
            </a:extLst>
          </p:cNvPr>
          <p:cNvSpPr>
            <a:spLocks noChangeArrowheads="1"/>
          </p:cNvSpPr>
          <p:nvPr/>
        </p:nvSpPr>
        <p:spPr bwMode="auto">
          <a:xfrm>
            <a:off x="344488" y="6243638"/>
            <a:ext cx="6562725" cy="346075"/>
          </a:xfrm>
          <a:prstGeom prst="rect">
            <a:avLst/>
          </a:prstGeom>
          <a:solidFill>
            <a:schemeClr val="tx1"/>
          </a:solidFill>
          <a:ln w="9525">
            <a:solidFill>
              <a:schemeClr val="tx1"/>
            </a:solidFill>
            <a:miter lim="800000"/>
            <a:headEnd/>
            <a:tailEnd/>
          </a:ln>
        </p:spPr>
        <p:txBody>
          <a:bodyPr wrap="none" anchor="ctr"/>
          <a:lstStyle>
            <a:lvl1pPr marL="200025" indent="-200025" defTabSz="842963">
              <a:defRPr sz="1000" b="1">
                <a:solidFill>
                  <a:srgbClr val="00325C"/>
                </a:solidFill>
                <a:latin typeface="Arial" panose="020B0604020202020204" pitchFamily="34" charset="0"/>
                <a:ea typeface="ＭＳ Ｐゴシック" panose="020B0600070205080204" pitchFamily="50" charset="-128"/>
              </a:defRPr>
            </a:lvl1pPr>
            <a:lvl2pPr marL="742950" indent="-285750" defTabSz="842963">
              <a:defRPr sz="1000" b="1">
                <a:solidFill>
                  <a:srgbClr val="00325C"/>
                </a:solidFill>
                <a:latin typeface="Arial" panose="020B0604020202020204" pitchFamily="34" charset="0"/>
                <a:ea typeface="ＭＳ Ｐゴシック" panose="020B0600070205080204" pitchFamily="50" charset="-128"/>
              </a:defRPr>
            </a:lvl2pPr>
            <a:lvl3pPr marL="1143000" indent="-228600" defTabSz="842963">
              <a:defRPr sz="1000" b="1">
                <a:solidFill>
                  <a:srgbClr val="00325C"/>
                </a:solidFill>
                <a:latin typeface="Arial" panose="020B0604020202020204" pitchFamily="34" charset="0"/>
                <a:ea typeface="ＭＳ Ｐゴシック" panose="020B0600070205080204" pitchFamily="50" charset="-128"/>
              </a:defRPr>
            </a:lvl3pPr>
            <a:lvl4pPr marL="1600200" indent="-228600" defTabSz="842963">
              <a:defRPr sz="1000" b="1">
                <a:solidFill>
                  <a:srgbClr val="00325C"/>
                </a:solidFill>
                <a:latin typeface="Arial" panose="020B0604020202020204" pitchFamily="34" charset="0"/>
                <a:ea typeface="ＭＳ Ｐゴシック" panose="020B0600070205080204" pitchFamily="50" charset="-128"/>
              </a:defRPr>
            </a:lvl4pPr>
            <a:lvl5pPr marL="2057400" indent="-228600" defTabSz="842963">
              <a:defRPr sz="1000" b="1">
                <a:solidFill>
                  <a:srgbClr val="00325C"/>
                </a:solidFill>
                <a:latin typeface="Arial" panose="020B0604020202020204" pitchFamily="34" charset="0"/>
                <a:ea typeface="ＭＳ Ｐゴシック" panose="020B0600070205080204" pitchFamily="50" charset="-128"/>
              </a:defRPr>
            </a:lvl5pPr>
            <a:lvl6pPr marL="25146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8429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200025" marR="0" lvl="0" indent="-200025" algn="ctr" defTabSz="842963" rtl="0" eaLnBrk="1" fontAlgn="base" latinLnBrk="0" hangingPunct="1">
              <a:lnSpc>
                <a:spcPct val="100000"/>
              </a:lnSpc>
              <a:spcBef>
                <a:spcPct val="50000"/>
              </a:spcBef>
              <a:spcAft>
                <a:spcPct val="10000"/>
              </a:spcAft>
              <a:buClr>
                <a:srgbClr val="B2B2B2"/>
              </a:buClr>
              <a:buSzPct val="80000"/>
              <a:buFontTx/>
              <a:buNone/>
              <a:tabLst/>
              <a:defRPr/>
            </a:pPr>
            <a:r>
              <a:rPr kumimoji="0" lang="ja-JP" altLang="en-US"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あなたが自社で実現したい　真のありたい姿　</a:t>
            </a:r>
            <a:r>
              <a:rPr kumimoji="0" lang="en-US" altLang="ja-JP"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a:t>
            </a:r>
            <a:r>
              <a:rPr kumimoji="0" lang="ja-JP" altLang="en-US"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0" lang="en-US" altLang="ja-JP"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Career Vision</a:t>
            </a:r>
            <a:r>
              <a:rPr kumimoji="0" lang="ja-JP" altLang="en-US"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0" lang="en-US" altLang="ja-JP" sz="1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a:t>
            </a:r>
          </a:p>
        </p:txBody>
      </p:sp>
    </p:spTree>
    <p:extLst>
      <p:ext uri="{BB962C8B-B14F-4D97-AF65-F5344CB8AC3E}">
        <p14:creationId xmlns:p14="http://schemas.microsoft.com/office/powerpoint/2010/main" val="4826229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4">
            <a:extLst>
              <a:ext uri="{FF2B5EF4-FFF2-40B4-BE49-F238E27FC236}">
                <a16:creationId xmlns:a16="http://schemas.microsoft.com/office/drawing/2014/main" id="{FB517B8A-3346-EDFE-6B4C-A106126FE4A8}"/>
              </a:ext>
            </a:extLst>
          </p:cNvPr>
          <p:cNvSpPr txBox="1">
            <a:spLocks noChangeArrowheads="1"/>
          </p:cNvSpPr>
          <p:nvPr/>
        </p:nvSpPr>
        <p:spPr bwMode="auto">
          <a:xfrm>
            <a:off x="649288" y="2979738"/>
            <a:ext cx="8642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話し手　　　　　　　　　　　　　聴き手</a:t>
            </a:r>
            <a:endParaRPr kumimoji="1" lang="en-US" altLang="ja-JP"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キャリアビジョンの共有  </a:t>
            </a:r>
            <a:r>
              <a:rPr kumimoji="1" lang="en-US" altLang="ja-JP"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助言応援フィードバック</a:t>
            </a:r>
          </a:p>
        </p:txBody>
      </p:sp>
      <p:sp>
        <p:nvSpPr>
          <p:cNvPr id="128003" name="Text Box 5">
            <a:extLst>
              <a:ext uri="{FF2B5EF4-FFF2-40B4-BE49-F238E27FC236}">
                <a16:creationId xmlns:a16="http://schemas.microsoft.com/office/drawing/2014/main" id="{EAAFDFBC-86F9-2DB9-08EB-723BDA8FFB23}"/>
              </a:ext>
            </a:extLst>
          </p:cNvPr>
          <p:cNvSpPr txBox="1">
            <a:spLocks noChangeArrowheads="1"/>
          </p:cNvSpPr>
          <p:nvPr/>
        </p:nvSpPr>
        <p:spPr bwMode="auto">
          <a:xfrm>
            <a:off x="755650" y="2208213"/>
            <a:ext cx="835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チームコーチング</a:t>
            </a:r>
          </a:p>
        </p:txBody>
      </p:sp>
      <p:sp>
        <p:nvSpPr>
          <p:cNvPr id="34" name="Rectangle 6">
            <a:extLst>
              <a:ext uri="{FF2B5EF4-FFF2-40B4-BE49-F238E27FC236}">
                <a16:creationId xmlns:a16="http://schemas.microsoft.com/office/drawing/2014/main" id="{14CB23AD-0022-3F08-3E66-D26D445714FF}"/>
              </a:ext>
            </a:extLst>
          </p:cNvPr>
          <p:cNvSpPr>
            <a:spLocks noChangeArrowheads="1"/>
          </p:cNvSpPr>
          <p:nvPr/>
        </p:nvSpPr>
        <p:spPr bwMode="auto">
          <a:xfrm>
            <a:off x="755650" y="2830513"/>
            <a:ext cx="8353425" cy="1223962"/>
          </a:xfrm>
          <a:prstGeom prst="rect">
            <a:avLst/>
          </a:prstGeom>
          <a:noFill/>
          <a:ln w="9525">
            <a:solidFill>
              <a:srgbClr val="000000"/>
            </a:solidFill>
            <a:miter lim="800000"/>
            <a:headEnd/>
            <a:tailEnd/>
          </a:ln>
          <a:effectLst/>
        </p:spPr>
        <p:txBody>
          <a:bodyPr wrap="none" anchor="ctr"/>
          <a:lstStyle>
            <a:lvl1pPr eaLnBrk="0" hangingPunct="0">
              <a:defRPr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ja-JP" altLang="en-US" sz="2800" b="1" i="0" u="none" strike="noStrike" kern="0" cap="none" spc="0" normalizeH="0" baseline="0" noProof="0">
              <a:ln>
                <a:noFill/>
              </a:ln>
              <a:solidFill>
                <a:srgbClr val="00325C"/>
              </a:solidFill>
              <a:effectLst/>
              <a:uLnTx/>
              <a:uFillTx/>
              <a:latin typeface="ＭＳ Ｐゴシック"/>
              <a:ea typeface="ＭＳ Ｐゴシック"/>
              <a:cs typeface="+mn-cs"/>
            </a:endParaRPr>
          </a:p>
        </p:txBody>
      </p:sp>
      <p:sp>
        <p:nvSpPr>
          <p:cNvPr id="8" name="正方形/長方形 7">
            <a:extLst>
              <a:ext uri="{FF2B5EF4-FFF2-40B4-BE49-F238E27FC236}">
                <a16:creationId xmlns:a16="http://schemas.microsoft.com/office/drawing/2014/main" id="{42CCA142-5139-5A4E-7567-8F896E0D0CAC}"/>
              </a:ext>
            </a:extLst>
          </p:cNvPr>
          <p:cNvSpPr/>
          <p:nvPr/>
        </p:nvSpPr>
        <p:spPr>
          <a:xfrm>
            <a:off x="-9525" y="246063"/>
            <a:ext cx="9844088" cy="76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　  仕事ビジョンの共有　　　　　　　　　　　　　　　　グループワーク　　</a:t>
            </a:r>
            <a:r>
              <a:rPr kumimoji="1" lang="en-US" altLang="ja-JP" sz="1800" b="1" i="0" u="none" strike="noStrike" kern="1200" cap="none" spc="0" normalizeH="0" baseline="0" noProof="0" dirty="0">
                <a:ln>
                  <a:noFill/>
                </a:ln>
                <a:solidFill>
                  <a:prstClr val="black"/>
                </a:solidFill>
                <a:effectLst/>
                <a:uLnTx/>
                <a:uFillTx/>
                <a:latin typeface="Arial"/>
                <a:ea typeface="ＭＳ Ｐゴシック"/>
                <a:cs typeface="+mn-cs"/>
              </a:rPr>
              <a:t>1</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人あたり　</a:t>
            </a:r>
            <a:r>
              <a:rPr kumimoji="1" lang="en-US" altLang="ja-JP" b="1" dirty="0">
                <a:solidFill>
                  <a:prstClr val="black"/>
                </a:solidFill>
                <a:latin typeface="Arial"/>
                <a:ea typeface="ＭＳ Ｐゴシック"/>
              </a:rPr>
              <a:t>3</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分</a:t>
            </a:r>
            <a:r>
              <a:rPr kumimoji="1" lang="en-US" altLang="ja-JP" sz="1800" b="1" i="0" u="none" strike="noStrike" kern="1200" cap="none" spc="0" normalizeH="0" baseline="0" noProof="0" dirty="0">
                <a:ln>
                  <a:noFill/>
                </a:ln>
                <a:solidFill>
                  <a:prstClr val="black"/>
                </a:solidFill>
                <a:effectLst/>
                <a:uLnTx/>
                <a:uFillTx/>
                <a:latin typeface="Arial"/>
                <a:ea typeface="ＭＳ Ｐゴシック"/>
                <a:cs typeface="+mn-cs"/>
              </a:rPr>
              <a:t>×4</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人 ＝ </a:t>
            </a:r>
            <a:r>
              <a:rPr kumimoji="1" lang="en-US" altLang="ja-JP" b="1" dirty="0">
                <a:solidFill>
                  <a:srgbClr val="FF0000"/>
                </a:solidFill>
                <a:latin typeface="Arial"/>
                <a:ea typeface="ＭＳ Ｐゴシック"/>
              </a:rPr>
              <a:t>12</a:t>
            </a:r>
            <a:r>
              <a:rPr kumimoji="1" lang="ja-JP" altLang="en-US" sz="1800" b="1" i="0" u="none" strike="noStrike" kern="1200" cap="none" spc="0" normalizeH="0" baseline="0" noProof="0" dirty="0">
                <a:ln>
                  <a:noFill/>
                </a:ln>
                <a:solidFill>
                  <a:srgbClr val="FF0000"/>
                </a:solidFill>
                <a:effectLst/>
                <a:uLnTx/>
                <a:uFillTx/>
                <a:latin typeface="Arial"/>
                <a:ea typeface="ＭＳ Ｐゴシック"/>
                <a:cs typeface="+mn-cs"/>
              </a:rPr>
              <a:t>分</a:t>
            </a:r>
            <a:endParaRPr kumimoji="1" lang="en-US" altLang="ja-JP" sz="1800" b="1" i="0" u="none" strike="noStrike" kern="1200" cap="none" spc="0" normalizeH="0" baseline="0" noProof="0" dirty="0">
              <a:ln>
                <a:noFill/>
              </a:ln>
              <a:solidFill>
                <a:srgbClr val="FF0000"/>
              </a:solidFill>
              <a:effectLst/>
              <a:uLnTx/>
              <a:uFillTx/>
              <a:latin typeface="Arial"/>
              <a:ea typeface="ＭＳ Ｐゴシック"/>
              <a:cs typeface="+mn-cs"/>
            </a:endParaRPr>
          </a:p>
        </p:txBody>
      </p:sp>
      <p:pic>
        <p:nvPicPr>
          <p:cNvPr id="128006" name="Picture 19">
            <a:extLst>
              <a:ext uri="{FF2B5EF4-FFF2-40B4-BE49-F238E27FC236}">
                <a16:creationId xmlns:a16="http://schemas.microsoft.com/office/drawing/2014/main" id="{EE9A8A62-D198-70C5-CF3E-5D389486AD10}"/>
              </a:ext>
            </a:extLst>
          </p:cNvPr>
          <p:cNvPicPr>
            <a:picLocks noChangeAspect="1" noChangeArrowheads="1"/>
          </p:cNvPicPr>
          <p:nvPr/>
        </p:nvPicPr>
        <p:blipFill>
          <a:blip r:embed="rId2">
            <a:lum bright="-100000" contrast="100000"/>
            <a:grayscl/>
            <a:extLst>
              <a:ext uri="{28A0092B-C50C-407E-A947-70E740481C1C}">
                <a14:useLocalDpi xmlns:a14="http://schemas.microsoft.com/office/drawing/2010/main" val="0"/>
              </a:ext>
            </a:extLst>
          </a:blip>
          <a:srcRect/>
          <a:stretch>
            <a:fillRect/>
          </a:stretch>
        </p:blipFill>
        <p:spPr bwMode="auto">
          <a:xfrm>
            <a:off x="7761288" y="1989138"/>
            <a:ext cx="1100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a:extLst>
              <a:ext uri="{FF2B5EF4-FFF2-40B4-BE49-F238E27FC236}">
                <a16:creationId xmlns:a16="http://schemas.microsoft.com/office/drawing/2014/main" id="{4E006BFA-39D2-D234-9540-3FD207C7CF86}"/>
              </a:ext>
            </a:extLst>
          </p:cNvPr>
          <p:cNvSpPr txBox="1">
            <a:spLocks noChangeArrowheads="1"/>
          </p:cNvSpPr>
          <p:nvPr/>
        </p:nvSpPr>
        <p:spPr bwMode="auto">
          <a:xfrm>
            <a:off x="755650" y="4341365"/>
            <a:ext cx="39550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a:defRPr/>
            </a:pPr>
            <a:r>
              <a:rPr lang="en-US" altLang="ja-JP" sz="2000" b="1" kern="0" dirty="0">
                <a:solidFill>
                  <a:prstClr val="black"/>
                </a:solidFill>
                <a:latin typeface="ＭＳ Ｐゴシック" panose="020B0600070205080204" pitchFamily="50" charset="-128"/>
              </a:rPr>
              <a:t>※</a:t>
            </a:r>
            <a:r>
              <a:rPr lang="ja-JP" altLang="en-US" sz="2000" b="1" kern="0" dirty="0">
                <a:solidFill>
                  <a:prstClr val="black"/>
                </a:solidFill>
                <a:latin typeface="ＭＳ Ｐゴシック" panose="020B0600070205080204" pitchFamily="50" charset="-128"/>
              </a:rPr>
              <a:t>　自社で心から目指したいキャリアビジョンについて、実現しているかのようにイキイキと伝える。</a:t>
            </a:r>
            <a:endParaRPr lang="en-US" altLang="ja-JP" sz="2000"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3" name="Text Box 4">
            <a:extLst>
              <a:ext uri="{FF2B5EF4-FFF2-40B4-BE49-F238E27FC236}">
                <a16:creationId xmlns:a16="http://schemas.microsoft.com/office/drawing/2014/main" id="{8BE3B71C-B9E2-83AC-78D3-72C6DA851021}"/>
              </a:ext>
            </a:extLst>
          </p:cNvPr>
          <p:cNvSpPr txBox="1">
            <a:spLocks noChangeArrowheads="1"/>
          </p:cNvSpPr>
          <p:nvPr/>
        </p:nvSpPr>
        <p:spPr bwMode="auto">
          <a:xfrm>
            <a:off x="5189657" y="4337751"/>
            <a:ext cx="39550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a:defRPr/>
            </a:pPr>
            <a:r>
              <a:rPr lang="en-US" altLang="ja-JP" sz="2000" b="1" kern="0" dirty="0">
                <a:solidFill>
                  <a:prstClr val="black"/>
                </a:solidFill>
                <a:latin typeface="ＭＳ Ｐゴシック" panose="020B0600070205080204" pitchFamily="50" charset="-128"/>
              </a:rPr>
              <a:t>※</a:t>
            </a:r>
            <a:r>
              <a:rPr lang="ja-JP" altLang="en-US" sz="2000" b="1" kern="0" dirty="0">
                <a:solidFill>
                  <a:prstClr val="black"/>
                </a:solidFill>
                <a:latin typeface="ＭＳ Ｐゴシック" panose="020B0600070205080204" pitchFamily="50" charset="-128"/>
              </a:rPr>
              <a:t>　笑顔で頷きながら共感の言葉を示す傾聴姿勢が大事。一緒にビジョンが実現した世界を味わう</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a:t>
            </a:r>
            <a:endParaRPr lang="en-US" altLang="ja-JP" sz="2000" b="1" kern="0" dirty="0">
              <a:solidFill>
                <a:prstClr val="black"/>
              </a:solidFill>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E9CBA23-752F-40B3-90F6-979E4ADD24D9}"/>
              </a:ext>
            </a:extLst>
          </p:cNvPr>
          <p:cNvSpPr/>
          <p:nvPr/>
        </p:nvSpPr>
        <p:spPr>
          <a:xfrm>
            <a:off x="-9525" y="300741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Section 2</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ja-JP" altLang="en-US" sz="2000" b="1" kern="0" dirty="0">
                <a:solidFill>
                  <a:prstClr val="black"/>
                </a:solidFill>
                <a:latin typeface="ＭＳ Ｐゴシック" panose="020B0600070205080204" pitchFamily="50" charset="-128"/>
              </a:rPr>
              <a:t>空間軸</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a:t>
            </a:r>
            <a:r>
              <a:rPr lang="ja-JP" altLang="en-US" sz="2000" b="1" kern="0" dirty="0">
                <a:solidFill>
                  <a:prstClr val="black"/>
                </a:solidFill>
                <a:latin typeface="ＭＳ Ｐゴシック" panose="020B0600070205080204" pitchFamily="50" charset="-128"/>
              </a:rPr>
              <a:t>人生　ライフサイクルを始める</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61620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CA35D11-89AC-CF56-39D7-60C45992AFE4}"/>
              </a:ext>
            </a:extLst>
          </p:cNvPr>
          <p:cNvSpPr txBox="1">
            <a:spLocks noChangeArrowheads="1"/>
          </p:cNvSpPr>
          <p:nvPr/>
        </p:nvSpPr>
        <p:spPr>
          <a:xfrm>
            <a:off x="101600" y="76200"/>
            <a:ext cx="5788025" cy="5048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ウォーミングアップ　～　私の人生最期の瞬間　～</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3" name="Rectangle 2">
            <a:extLst>
              <a:ext uri="{FF2B5EF4-FFF2-40B4-BE49-F238E27FC236}">
                <a16:creationId xmlns:a16="http://schemas.microsoft.com/office/drawing/2014/main" id="{F900F2E0-4E82-F3E1-309E-86DF2E90C571}"/>
              </a:ext>
            </a:extLst>
          </p:cNvPr>
          <p:cNvSpPr txBox="1">
            <a:spLocks noChangeArrowheads="1"/>
          </p:cNvSpPr>
          <p:nvPr/>
        </p:nvSpPr>
        <p:spPr>
          <a:xfrm>
            <a:off x="5673725" y="77788"/>
            <a:ext cx="4148138" cy="5048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人生の最期には何をしたいですか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どこで最期を迎えたいですか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誰かと一緒にいたいですか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最期に、何が見えますか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何が聞えますか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何を言いますか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何に触れますか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何を感じますか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そして、あなたは・・</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何を想いながら・・</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死にゆきますか</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0" cap="none" spc="0" normalizeH="0" baseline="0" noProof="0" dirty="0" err="1">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etc</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4">
            <a:extLst>
              <a:ext uri="{FF2B5EF4-FFF2-40B4-BE49-F238E27FC236}">
                <a16:creationId xmlns:a16="http://schemas.microsoft.com/office/drawing/2014/main" id="{24EFE1EF-29ED-4CA9-10EA-380513C4CB0F}"/>
              </a:ext>
            </a:extLst>
          </p:cNvPr>
          <p:cNvSpPr txBox="1">
            <a:spLocks noChangeArrowheads="1"/>
          </p:cNvSpPr>
          <p:nvPr/>
        </p:nvSpPr>
        <p:spPr bwMode="auto">
          <a:xfrm>
            <a:off x="649288" y="3157538"/>
            <a:ext cx="86423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Time is Life  =  </a:t>
            </a:r>
            <a:r>
              <a:rPr kumimoji="1" lang="ja-JP" altLang="en-US" sz="2800" b="0" i="0" u="none" strike="noStrike" kern="1200" cap="none" spc="0" normalizeH="0" baseline="0" noProof="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時は ”命” なり</a:t>
            </a:r>
          </a:p>
        </p:txBody>
      </p:sp>
      <p:sp>
        <p:nvSpPr>
          <p:cNvPr id="159747" name="Text Box 5">
            <a:extLst>
              <a:ext uri="{FF2B5EF4-FFF2-40B4-BE49-F238E27FC236}">
                <a16:creationId xmlns:a16="http://schemas.microsoft.com/office/drawing/2014/main" id="{EA9DA960-612A-11FB-51EC-B734C5F8E827}"/>
              </a:ext>
            </a:extLst>
          </p:cNvPr>
          <p:cNvSpPr txBox="1">
            <a:spLocks noChangeArrowheads="1"/>
          </p:cNvSpPr>
          <p:nvPr/>
        </p:nvSpPr>
        <p:spPr bwMode="auto">
          <a:xfrm>
            <a:off x="3205163" y="2208213"/>
            <a:ext cx="3095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8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キーメッセージ</a:t>
            </a:r>
          </a:p>
        </p:txBody>
      </p:sp>
      <p:sp>
        <p:nvSpPr>
          <p:cNvPr id="34" name="Rectangle 6">
            <a:extLst>
              <a:ext uri="{FF2B5EF4-FFF2-40B4-BE49-F238E27FC236}">
                <a16:creationId xmlns:a16="http://schemas.microsoft.com/office/drawing/2014/main" id="{D67AC780-6EA7-9AA2-C484-7A18FB020907}"/>
              </a:ext>
            </a:extLst>
          </p:cNvPr>
          <p:cNvSpPr>
            <a:spLocks noChangeArrowheads="1"/>
          </p:cNvSpPr>
          <p:nvPr/>
        </p:nvSpPr>
        <p:spPr bwMode="auto">
          <a:xfrm>
            <a:off x="755650" y="2830513"/>
            <a:ext cx="8353425" cy="1223962"/>
          </a:xfrm>
          <a:prstGeom prst="rect">
            <a:avLst/>
          </a:prstGeom>
          <a:noFill/>
          <a:ln w="9525">
            <a:solidFill>
              <a:srgbClr val="000000"/>
            </a:solidFill>
            <a:miter lim="800000"/>
            <a:headEnd/>
            <a:tailEnd/>
          </a:ln>
          <a:effectLst/>
        </p:spPr>
        <p:txBody>
          <a:bodyPr wrap="none" anchor="ctr"/>
          <a:lstStyle>
            <a:lvl1pPr eaLnBrk="0" hangingPunct="0">
              <a:defRPr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ja-JP" altLang="en-US" sz="2800" b="1" i="0" u="none" strike="noStrike" kern="0" cap="none" spc="0" normalizeH="0" baseline="0" noProof="0">
              <a:ln>
                <a:noFill/>
              </a:ln>
              <a:solidFill>
                <a:srgbClr val="00325C"/>
              </a:solidFill>
              <a:effectLst/>
              <a:uLnTx/>
              <a:uFillTx/>
              <a:latin typeface="ＭＳ Ｐゴシック"/>
              <a:ea typeface="ＭＳ Ｐゴシック"/>
              <a:cs typeface="+mn-cs"/>
            </a:endParaRPr>
          </a:p>
        </p:txBody>
      </p:sp>
      <p:sp>
        <p:nvSpPr>
          <p:cNvPr id="35" name="Text Box 8">
            <a:extLst>
              <a:ext uri="{FF2B5EF4-FFF2-40B4-BE49-F238E27FC236}">
                <a16:creationId xmlns:a16="http://schemas.microsoft.com/office/drawing/2014/main" id="{FA4D8BFF-C2D2-E47E-9A69-2BA71924C331}"/>
              </a:ext>
            </a:extLst>
          </p:cNvPr>
          <p:cNvSpPr txBox="1">
            <a:spLocks noChangeArrowheads="1"/>
          </p:cNvSpPr>
          <p:nvPr/>
        </p:nvSpPr>
        <p:spPr bwMode="auto">
          <a:xfrm>
            <a:off x="468313" y="4230688"/>
            <a:ext cx="9263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ja-JP" sz="24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キャリアの究極の問いは 「明日死ぬとしたら今日をどう生きるか」</a:t>
            </a:r>
            <a:endParaRPr kumimoji="1" lang="en-US" altLang="ja-JP" sz="24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にある。自分の個性や才能を磨き、主体的に意味や価値を共創する。</a:t>
            </a:r>
          </a:p>
        </p:txBody>
      </p:sp>
      <p:sp>
        <p:nvSpPr>
          <p:cNvPr id="7" name="正方形/長方形 6">
            <a:extLst>
              <a:ext uri="{FF2B5EF4-FFF2-40B4-BE49-F238E27FC236}">
                <a16:creationId xmlns:a16="http://schemas.microsoft.com/office/drawing/2014/main" id="{C56B5BEF-1F22-787A-AA6B-4349BA4032FA}"/>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ＭＳ Ｐゴシック"/>
                <a:ea typeface="ＭＳ Ｐゴシック"/>
                <a:cs typeface="+mn-cs"/>
              </a:rPr>
              <a:t>     人生の命題　　　　　　　　　　　　　　　　　　　　　　　　　関係性　＝　「　自己の目的性</a:t>
            </a:r>
            <a:r>
              <a:rPr kumimoji="1" lang="en-US" altLang="ja-JP" sz="1800" b="1" i="0" u="none" strike="noStrike" kern="1200" cap="none" spc="0" normalizeH="0" baseline="0" noProof="0" dirty="0">
                <a:ln>
                  <a:noFill/>
                </a:ln>
                <a:solidFill>
                  <a:prstClr val="black"/>
                </a:solidFill>
                <a:effectLst/>
                <a:uLnTx/>
                <a:uFillTx/>
                <a:latin typeface="ＭＳ Ｐゴシック"/>
                <a:ea typeface="ＭＳ Ｐゴシック"/>
                <a:cs typeface="+mn-cs"/>
              </a:rPr>
              <a:t>/</a:t>
            </a:r>
            <a:r>
              <a:rPr kumimoji="1" lang="ja-JP" altLang="en-US" sz="1800" b="1" i="0" u="none" strike="noStrike" kern="1200" cap="none" spc="0" normalizeH="0" baseline="0" noProof="0" dirty="0">
                <a:ln>
                  <a:noFill/>
                </a:ln>
                <a:solidFill>
                  <a:prstClr val="black"/>
                </a:solidFill>
                <a:effectLst/>
                <a:uLnTx/>
                <a:uFillTx/>
                <a:latin typeface="ＭＳ Ｐゴシック"/>
                <a:ea typeface="ＭＳ Ｐゴシック"/>
                <a:cs typeface="+mn-cs"/>
              </a:rPr>
              <a:t>創造性　」</a:t>
            </a:r>
            <a:endParaRPr kumimoji="0" lang="ja-JP" altLang="en-US" sz="1800" b="1" i="0" u="none" strike="noStrike" kern="0" cap="none" spc="0" normalizeH="0" baseline="0" noProof="0" dirty="0">
              <a:ln>
                <a:noFill/>
              </a:ln>
              <a:solidFill>
                <a:srgbClr val="FF0000"/>
              </a:solidFill>
              <a:effectLst/>
              <a:uLnTx/>
              <a:uFillTx/>
              <a:latin typeface="ＭＳ Ｐゴシック"/>
              <a:ea typeface="ＭＳ Ｐゴシック"/>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4">
            <a:extLst>
              <a:ext uri="{FF2B5EF4-FFF2-40B4-BE49-F238E27FC236}">
                <a16:creationId xmlns:a16="http://schemas.microsoft.com/office/drawing/2014/main" id="{17F84CE3-729C-7965-C070-B5995A1BD090}"/>
              </a:ext>
            </a:extLst>
          </p:cNvPr>
          <p:cNvSpPr txBox="1">
            <a:spLocks noChangeArrowheads="1"/>
          </p:cNvSpPr>
          <p:nvPr/>
        </p:nvSpPr>
        <p:spPr bwMode="auto">
          <a:xfrm>
            <a:off x="0" y="0"/>
            <a:ext cx="824071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No.4</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r>
              <a:rPr kumimoji="1" lang="ja-JP" altLang="en-US" sz="1108" b="0" dirty="0">
                <a:solidFill>
                  <a:srgbClr val="000000"/>
                </a:solidFill>
                <a:latin typeface="ＭＳ Ｐゴシック" panose="020B0600070205080204" pitchFamily="50" charset="-128"/>
              </a:rPr>
              <a:t>ライフシフトサイクル</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Text Box 64">
            <a:extLst>
              <a:ext uri="{FF2B5EF4-FFF2-40B4-BE49-F238E27FC236}">
                <a16:creationId xmlns:a16="http://schemas.microsoft.com/office/drawing/2014/main" id="{B10AB221-5350-7A81-7857-AD65F215BC82}"/>
              </a:ext>
            </a:extLst>
          </p:cNvPr>
          <p:cNvSpPr txBox="1">
            <a:spLocks noChangeArrowheads="1"/>
          </p:cNvSpPr>
          <p:nvPr/>
        </p:nvSpPr>
        <p:spPr bwMode="auto">
          <a:xfrm>
            <a:off x="7813675" y="0"/>
            <a:ext cx="2100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4A1FB50B-A604-781C-7A13-693E6B83AB1B}"/>
              </a:ext>
            </a:extLst>
          </p:cNvPr>
          <p:cNvSpPr>
            <a:spLocks noChangeArrowheads="1"/>
          </p:cNvSpPr>
          <p:nvPr/>
        </p:nvSpPr>
        <p:spPr bwMode="auto">
          <a:xfrm>
            <a:off x="469900" y="320675"/>
            <a:ext cx="8947150" cy="62769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cxnSp>
        <p:nvCxnSpPr>
          <p:cNvPr id="3" name="直線コネクタ 3">
            <a:extLst>
              <a:ext uri="{FF2B5EF4-FFF2-40B4-BE49-F238E27FC236}">
                <a16:creationId xmlns:a16="http://schemas.microsoft.com/office/drawing/2014/main" id="{5DFDEE15-832C-DC33-CF79-EC63E5DDA043}"/>
              </a:ext>
            </a:extLst>
          </p:cNvPr>
          <p:cNvCxnSpPr>
            <a:cxnSpLocks noChangeShapeType="1"/>
            <a:stCxn id="2" idx="1"/>
            <a:endCxn id="2" idx="3"/>
          </p:cNvCxnSpPr>
          <p:nvPr/>
        </p:nvCxnSpPr>
        <p:spPr bwMode="auto">
          <a:xfrm>
            <a:off x="469900" y="3459163"/>
            <a:ext cx="89471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4" name="直線コネクタ 5">
            <a:extLst>
              <a:ext uri="{FF2B5EF4-FFF2-40B4-BE49-F238E27FC236}">
                <a16:creationId xmlns:a16="http://schemas.microsoft.com/office/drawing/2014/main" id="{C6136E20-3BED-209F-73D5-56A6E711CE64}"/>
              </a:ext>
            </a:extLst>
          </p:cNvPr>
          <p:cNvCxnSpPr>
            <a:cxnSpLocks noChangeShapeType="1"/>
            <a:stCxn id="2" idx="0"/>
            <a:endCxn id="2" idx="2"/>
          </p:cNvCxnSpPr>
          <p:nvPr/>
        </p:nvCxnSpPr>
        <p:spPr bwMode="auto">
          <a:xfrm>
            <a:off x="4943475" y="320675"/>
            <a:ext cx="0" cy="62769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 name="直線コネクタ 9">
            <a:extLst>
              <a:ext uri="{FF2B5EF4-FFF2-40B4-BE49-F238E27FC236}">
                <a16:creationId xmlns:a16="http://schemas.microsoft.com/office/drawing/2014/main" id="{95B6CE17-AA39-5E5D-DBB5-E4CCA4D9DDCC}"/>
              </a:ext>
            </a:extLst>
          </p:cNvPr>
          <p:cNvCxnSpPr>
            <a:cxnSpLocks noChangeShapeType="1"/>
          </p:cNvCxnSpPr>
          <p:nvPr/>
        </p:nvCxnSpPr>
        <p:spPr bwMode="auto">
          <a:xfrm flipH="1">
            <a:off x="469900" y="320675"/>
            <a:ext cx="8947150" cy="62769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 name="直線コネクタ 11">
            <a:extLst>
              <a:ext uri="{FF2B5EF4-FFF2-40B4-BE49-F238E27FC236}">
                <a16:creationId xmlns:a16="http://schemas.microsoft.com/office/drawing/2014/main" id="{878D8BE1-E8BF-61EA-04A0-6FB4EE11E93C}"/>
              </a:ext>
            </a:extLst>
          </p:cNvPr>
          <p:cNvCxnSpPr>
            <a:cxnSpLocks noChangeShapeType="1"/>
          </p:cNvCxnSpPr>
          <p:nvPr/>
        </p:nvCxnSpPr>
        <p:spPr bwMode="auto">
          <a:xfrm>
            <a:off x="469900" y="320675"/>
            <a:ext cx="8947150" cy="62769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 name="円/楕円 12">
            <a:extLst>
              <a:ext uri="{FF2B5EF4-FFF2-40B4-BE49-F238E27FC236}">
                <a16:creationId xmlns:a16="http://schemas.microsoft.com/office/drawing/2014/main" id="{3CC5306F-121E-7E5C-3D33-15621E277010}"/>
              </a:ext>
            </a:extLst>
          </p:cNvPr>
          <p:cNvSpPr>
            <a:spLocks noChangeArrowheads="1"/>
          </p:cNvSpPr>
          <p:nvPr/>
        </p:nvSpPr>
        <p:spPr bwMode="auto">
          <a:xfrm>
            <a:off x="3432175" y="2073275"/>
            <a:ext cx="3024188" cy="2806700"/>
          </a:xfrm>
          <a:prstGeom prst="ellipse">
            <a:avLst/>
          </a:prstGeom>
          <a:solidFill>
            <a:schemeClr val="bg1"/>
          </a:solidFill>
          <a:ln w="9525" algn="ctr">
            <a:solidFill>
              <a:schemeClr val="tx1"/>
            </a:solidFill>
            <a:round/>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8" name="Text Box 35">
            <a:extLst>
              <a:ext uri="{FF2B5EF4-FFF2-40B4-BE49-F238E27FC236}">
                <a16:creationId xmlns:a16="http://schemas.microsoft.com/office/drawing/2014/main" id="{0B43D933-1170-E0EF-22E8-B68C61A02821}"/>
              </a:ext>
            </a:extLst>
          </p:cNvPr>
          <p:cNvSpPr txBox="1">
            <a:spLocks noChangeArrowheads="1"/>
          </p:cNvSpPr>
          <p:nvPr/>
        </p:nvSpPr>
        <p:spPr bwMode="auto">
          <a:xfrm>
            <a:off x="4292600" y="2114550"/>
            <a:ext cx="1308100" cy="461963"/>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わたしの</a:t>
            </a:r>
            <a:endPar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最も幸せな瞬間</a:t>
            </a:r>
          </a:p>
        </p:txBody>
      </p:sp>
      <p:sp>
        <p:nvSpPr>
          <p:cNvPr id="9" name="Text Box 35">
            <a:extLst>
              <a:ext uri="{FF2B5EF4-FFF2-40B4-BE49-F238E27FC236}">
                <a16:creationId xmlns:a16="http://schemas.microsoft.com/office/drawing/2014/main" id="{2894C5BB-6C4E-2921-6C48-E880D1C5A845}"/>
              </a:ext>
            </a:extLst>
          </p:cNvPr>
          <p:cNvSpPr txBox="1">
            <a:spLocks noChangeArrowheads="1"/>
          </p:cNvSpPr>
          <p:nvPr/>
        </p:nvSpPr>
        <p:spPr bwMode="auto">
          <a:xfrm>
            <a:off x="4305300" y="4437063"/>
            <a:ext cx="1308100" cy="461962"/>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人生のハイライトシーン</a:t>
            </a:r>
          </a:p>
        </p:txBody>
      </p:sp>
      <p:sp>
        <p:nvSpPr>
          <p:cNvPr id="10" name="テキスト ボックス 2">
            <a:extLst>
              <a:ext uri="{FF2B5EF4-FFF2-40B4-BE49-F238E27FC236}">
                <a16:creationId xmlns:a16="http://schemas.microsoft.com/office/drawing/2014/main" id="{5AD2D659-12F4-FF10-A529-6DEB70258786}"/>
              </a:ext>
            </a:extLst>
          </p:cNvPr>
          <p:cNvSpPr txBox="1">
            <a:spLocks noChangeArrowheads="1"/>
          </p:cNvSpPr>
          <p:nvPr/>
        </p:nvSpPr>
        <p:spPr bwMode="auto">
          <a:xfrm>
            <a:off x="5235575" y="1385888"/>
            <a:ext cx="1296988"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領域②</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1" name="テキスト ボックス 16">
            <a:extLst>
              <a:ext uri="{FF2B5EF4-FFF2-40B4-BE49-F238E27FC236}">
                <a16:creationId xmlns:a16="http://schemas.microsoft.com/office/drawing/2014/main" id="{D63938D5-BE0F-933E-38F0-F36DEA97BC2C}"/>
              </a:ext>
            </a:extLst>
          </p:cNvPr>
          <p:cNvSpPr txBox="1">
            <a:spLocks noChangeArrowheads="1"/>
          </p:cNvSpPr>
          <p:nvPr/>
        </p:nvSpPr>
        <p:spPr bwMode="auto">
          <a:xfrm>
            <a:off x="6640513" y="2492375"/>
            <a:ext cx="1295400"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領域③</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2" name="テキスト ボックス 17">
            <a:extLst>
              <a:ext uri="{FF2B5EF4-FFF2-40B4-BE49-F238E27FC236}">
                <a16:creationId xmlns:a16="http://schemas.microsoft.com/office/drawing/2014/main" id="{5CDB0630-6BD1-83F1-E339-83B7558AA846}"/>
              </a:ext>
            </a:extLst>
          </p:cNvPr>
          <p:cNvSpPr txBox="1">
            <a:spLocks noChangeArrowheads="1"/>
          </p:cNvSpPr>
          <p:nvPr/>
        </p:nvSpPr>
        <p:spPr bwMode="auto">
          <a:xfrm>
            <a:off x="6646863" y="3883025"/>
            <a:ext cx="1295400"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領域④</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3" name="テキスト ボックス 18">
            <a:extLst>
              <a:ext uri="{FF2B5EF4-FFF2-40B4-BE49-F238E27FC236}">
                <a16:creationId xmlns:a16="http://schemas.microsoft.com/office/drawing/2014/main" id="{EB781E8E-5E9A-83EF-70F8-2FE64E99C599}"/>
              </a:ext>
            </a:extLst>
          </p:cNvPr>
          <p:cNvSpPr txBox="1">
            <a:spLocks noChangeArrowheads="1"/>
          </p:cNvSpPr>
          <p:nvPr/>
        </p:nvSpPr>
        <p:spPr bwMode="auto">
          <a:xfrm>
            <a:off x="1981200" y="2492375"/>
            <a:ext cx="1295400"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領域⑧</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4" name="テキスト ボックス 19">
            <a:extLst>
              <a:ext uri="{FF2B5EF4-FFF2-40B4-BE49-F238E27FC236}">
                <a16:creationId xmlns:a16="http://schemas.microsoft.com/office/drawing/2014/main" id="{B56B569A-8BD0-94C8-70AD-7B9E612DD53E}"/>
              </a:ext>
            </a:extLst>
          </p:cNvPr>
          <p:cNvSpPr txBox="1">
            <a:spLocks noChangeArrowheads="1"/>
          </p:cNvSpPr>
          <p:nvPr/>
        </p:nvSpPr>
        <p:spPr bwMode="auto">
          <a:xfrm>
            <a:off x="1987550" y="3883025"/>
            <a:ext cx="1295400"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領域⑦</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6" name="テキスト ボックス 20">
            <a:extLst>
              <a:ext uri="{FF2B5EF4-FFF2-40B4-BE49-F238E27FC236}">
                <a16:creationId xmlns:a16="http://schemas.microsoft.com/office/drawing/2014/main" id="{F29834EB-423B-1719-49F6-FC3BA1EA87BF}"/>
              </a:ext>
            </a:extLst>
          </p:cNvPr>
          <p:cNvSpPr txBox="1">
            <a:spLocks noChangeArrowheads="1"/>
          </p:cNvSpPr>
          <p:nvPr/>
        </p:nvSpPr>
        <p:spPr bwMode="auto">
          <a:xfrm>
            <a:off x="5235575" y="5010150"/>
            <a:ext cx="1296988"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領域⑤</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7" name="テキスト ボックス 21">
            <a:extLst>
              <a:ext uri="{FF2B5EF4-FFF2-40B4-BE49-F238E27FC236}">
                <a16:creationId xmlns:a16="http://schemas.microsoft.com/office/drawing/2014/main" id="{1CEC82E3-B3BB-CFC7-0618-492261E93683}"/>
              </a:ext>
            </a:extLst>
          </p:cNvPr>
          <p:cNvSpPr txBox="1">
            <a:spLocks noChangeArrowheads="1"/>
          </p:cNvSpPr>
          <p:nvPr/>
        </p:nvSpPr>
        <p:spPr bwMode="auto">
          <a:xfrm>
            <a:off x="3328988" y="1385888"/>
            <a:ext cx="1295400" cy="554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領域①</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18" name="テキスト ボックス 22">
            <a:extLst>
              <a:ext uri="{FF2B5EF4-FFF2-40B4-BE49-F238E27FC236}">
                <a16:creationId xmlns:a16="http://schemas.microsoft.com/office/drawing/2014/main" id="{A92E43A8-AF54-B3DB-03B3-D2161C89B096}"/>
              </a:ext>
            </a:extLst>
          </p:cNvPr>
          <p:cNvSpPr txBox="1">
            <a:spLocks noChangeArrowheads="1"/>
          </p:cNvSpPr>
          <p:nvPr/>
        </p:nvSpPr>
        <p:spPr bwMode="auto">
          <a:xfrm>
            <a:off x="3328988" y="5010150"/>
            <a:ext cx="1295400" cy="554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t>領域⑥</a:t>
            </a: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2474815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4">
            <a:extLst>
              <a:ext uri="{FF2B5EF4-FFF2-40B4-BE49-F238E27FC236}">
                <a16:creationId xmlns:a16="http://schemas.microsoft.com/office/drawing/2014/main" id="{17F84CE3-729C-7965-C070-B5995A1BD090}"/>
              </a:ext>
            </a:extLst>
          </p:cNvPr>
          <p:cNvSpPr txBox="1">
            <a:spLocks noChangeArrowheads="1"/>
          </p:cNvSpPr>
          <p:nvPr/>
        </p:nvSpPr>
        <p:spPr bwMode="auto">
          <a:xfrm>
            <a:off x="0" y="0"/>
            <a:ext cx="824071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No.4</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r>
              <a:rPr kumimoji="1" lang="ja-JP" altLang="en-US" sz="1108" b="0" dirty="0">
                <a:solidFill>
                  <a:srgbClr val="000000"/>
                </a:solidFill>
                <a:latin typeface="ＭＳ Ｐゴシック" panose="020B0600070205080204" pitchFamily="50" charset="-128"/>
              </a:rPr>
              <a:t>ライフシフトサイクル</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Text Box 64">
            <a:extLst>
              <a:ext uri="{FF2B5EF4-FFF2-40B4-BE49-F238E27FC236}">
                <a16:creationId xmlns:a16="http://schemas.microsoft.com/office/drawing/2014/main" id="{B10AB221-5350-7A81-7857-AD65F215BC82}"/>
              </a:ext>
            </a:extLst>
          </p:cNvPr>
          <p:cNvSpPr txBox="1">
            <a:spLocks noChangeArrowheads="1"/>
          </p:cNvSpPr>
          <p:nvPr/>
        </p:nvSpPr>
        <p:spPr bwMode="auto">
          <a:xfrm>
            <a:off x="7813675" y="0"/>
            <a:ext cx="2100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正方形/長方形 1">
            <a:extLst>
              <a:ext uri="{FF2B5EF4-FFF2-40B4-BE49-F238E27FC236}">
                <a16:creationId xmlns:a16="http://schemas.microsoft.com/office/drawing/2014/main" id="{468D8D22-B2C0-3D34-0458-ADE653625A35}"/>
              </a:ext>
            </a:extLst>
          </p:cNvPr>
          <p:cNvSpPr>
            <a:spLocks noChangeArrowheads="1"/>
          </p:cNvSpPr>
          <p:nvPr/>
        </p:nvSpPr>
        <p:spPr bwMode="auto">
          <a:xfrm>
            <a:off x="469900" y="320675"/>
            <a:ext cx="8947150" cy="627697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cxnSp>
        <p:nvCxnSpPr>
          <p:cNvPr id="20" name="直線コネクタ 3">
            <a:extLst>
              <a:ext uri="{FF2B5EF4-FFF2-40B4-BE49-F238E27FC236}">
                <a16:creationId xmlns:a16="http://schemas.microsoft.com/office/drawing/2014/main" id="{A38C417C-6FD4-C4D8-1775-7879405F6018}"/>
              </a:ext>
            </a:extLst>
          </p:cNvPr>
          <p:cNvCxnSpPr>
            <a:cxnSpLocks noChangeShapeType="1"/>
            <a:stCxn id="19" idx="1"/>
            <a:endCxn id="19" idx="3"/>
          </p:cNvCxnSpPr>
          <p:nvPr/>
        </p:nvCxnSpPr>
        <p:spPr bwMode="auto">
          <a:xfrm>
            <a:off x="469900" y="3459163"/>
            <a:ext cx="894715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1" name="直線コネクタ 5">
            <a:extLst>
              <a:ext uri="{FF2B5EF4-FFF2-40B4-BE49-F238E27FC236}">
                <a16:creationId xmlns:a16="http://schemas.microsoft.com/office/drawing/2014/main" id="{93971678-8FF6-8898-54CC-BA4D422415D4}"/>
              </a:ext>
            </a:extLst>
          </p:cNvPr>
          <p:cNvCxnSpPr>
            <a:cxnSpLocks noChangeShapeType="1"/>
            <a:stCxn id="19" idx="0"/>
            <a:endCxn id="19" idx="2"/>
          </p:cNvCxnSpPr>
          <p:nvPr/>
        </p:nvCxnSpPr>
        <p:spPr bwMode="auto">
          <a:xfrm>
            <a:off x="4943475" y="320675"/>
            <a:ext cx="0" cy="62769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 name="直線コネクタ 9">
            <a:extLst>
              <a:ext uri="{FF2B5EF4-FFF2-40B4-BE49-F238E27FC236}">
                <a16:creationId xmlns:a16="http://schemas.microsoft.com/office/drawing/2014/main" id="{B2D9CEBA-FFF1-1DF7-F3C3-3B604A738B84}"/>
              </a:ext>
            </a:extLst>
          </p:cNvPr>
          <p:cNvCxnSpPr>
            <a:cxnSpLocks noChangeShapeType="1"/>
          </p:cNvCxnSpPr>
          <p:nvPr/>
        </p:nvCxnSpPr>
        <p:spPr bwMode="auto">
          <a:xfrm flipH="1">
            <a:off x="469900" y="320675"/>
            <a:ext cx="8947150" cy="62769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 name="直線コネクタ 11">
            <a:extLst>
              <a:ext uri="{FF2B5EF4-FFF2-40B4-BE49-F238E27FC236}">
                <a16:creationId xmlns:a16="http://schemas.microsoft.com/office/drawing/2014/main" id="{846C7E42-FCCC-3584-5056-A22FF0E77A76}"/>
              </a:ext>
            </a:extLst>
          </p:cNvPr>
          <p:cNvCxnSpPr>
            <a:cxnSpLocks noChangeShapeType="1"/>
          </p:cNvCxnSpPr>
          <p:nvPr/>
        </p:nvCxnSpPr>
        <p:spPr bwMode="auto">
          <a:xfrm>
            <a:off x="469900" y="320675"/>
            <a:ext cx="8947150" cy="627697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4" name="円/楕円 12">
            <a:extLst>
              <a:ext uri="{FF2B5EF4-FFF2-40B4-BE49-F238E27FC236}">
                <a16:creationId xmlns:a16="http://schemas.microsoft.com/office/drawing/2014/main" id="{A5320F11-96EA-783D-B5BC-1D91B0704D3B}"/>
              </a:ext>
            </a:extLst>
          </p:cNvPr>
          <p:cNvSpPr>
            <a:spLocks noChangeArrowheads="1"/>
          </p:cNvSpPr>
          <p:nvPr/>
        </p:nvSpPr>
        <p:spPr bwMode="auto">
          <a:xfrm>
            <a:off x="3432175" y="2073275"/>
            <a:ext cx="3024188" cy="2806700"/>
          </a:xfrm>
          <a:prstGeom prst="ellipse">
            <a:avLst/>
          </a:prstGeom>
          <a:solidFill>
            <a:schemeClr val="bg1"/>
          </a:solidFill>
          <a:ln w="9525" algn="ctr">
            <a:solidFill>
              <a:schemeClr val="tx1"/>
            </a:solidFill>
            <a:round/>
            <a:headEnd/>
            <a:tailEnd/>
          </a:ln>
        </p:spPr>
        <p:txBody>
          <a:bodyPr anchor="ct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5" name="Text Box 35">
            <a:extLst>
              <a:ext uri="{FF2B5EF4-FFF2-40B4-BE49-F238E27FC236}">
                <a16:creationId xmlns:a16="http://schemas.microsoft.com/office/drawing/2014/main" id="{E44AC22A-073F-6271-3143-A9D8F8A61D17}"/>
              </a:ext>
            </a:extLst>
          </p:cNvPr>
          <p:cNvSpPr txBox="1">
            <a:spLocks noChangeArrowheads="1"/>
          </p:cNvSpPr>
          <p:nvPr/>
        </p:nvSpPr>
        <p:spPr bwMode="auto">
          <a:xfrm>
            <a:off x="4292600" y="2114550"/>
            <a:ext cx="1308100" cy="461963"/>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わたしの</a:t>
            </a:r>
            <a:endParaRPr kumimoji="1" lang="en-US" altLang="ja-JP"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最も幸せな瞬間</a:t>
            </a:r>
          </a:p>
        </p:txBody>
      </p:sp>
      <p:sp>
        <p:nvSpPr>
          <p:cNvPr id="26" name="Text Box 35">
            <a:extLst>
              <a:ext uri="{FF2B5EF4-FFF2-40B4-BE49-F238E27FC236}">
                <a16:creationId xmlns:a16="http://schemas.microsoft.com/office/drawing/2014/main" id="{31AF6A44-4671-04B5-BC87-9E08F5E1B944}"/>
              </a:ext>
            </a:extLst>
          </p:cNvPr>
          <p:cNvSpPr txBox="1">
            <a:spLocks noChangeArrowheads="1"/>
          </p:cNvSpPr>
          <p:nvPr/>
        </p:nvSpPr>
        <p:spPr bwMode="auto">
          <a:xfrm>
            <a:off x="4305300" y="4437063"/>
            <a:ext cx="1308100" cy="461962"/>
          </a:xfrm>
          <a:prstGeom prst="rect">
            <a:avLst/>
          </a:prstGeom>
          <a:noFill/>
          <a:ln>
            <a:noFill/>
          </a:ln>
        </p:spPr>
        <p:txBody>
          <a:bodyPr>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人生のハイライトシーン</a:t>
            </a:r>
          </a:p>
        </p:txBody>
      </p:sp>
      <p:sp>
        <p:nvSpPr>
          <p:cNvPr id="27" name="テキスト ボックス 2">
            <a:extLst>
              <a:ext uri="{FF2B5EF4-FFF2-40B4-BE49-F238E27FC236}">
                <a16:creationId xmlns:a16="http://schemas.microsoft.com/office/drawing/2014/main" id="{1E21A873-6E59-A9DD-E55D-DA2C9E8B57F5}"/>
              </a:ext>
            </a:extLst>
          </p:cNvPr>
          <p:cNvSpPr txBox="1">
            <a:spLocks noChangeArrowheads="1"/>
          </p:cNvSpPr>
          <p:nvPr/>
        </p:nvSpPr>
        <p:spPr bwMode="auto">
          <a:xfrm>
            <a:off x="5235575" y="1385888"/>
            <a:ext cx="1296988"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領域②</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大事にしたい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価値観 </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 </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テーマ</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8" name="テキスト ボックス 16">
            <a:extLst>
              <a:ext uri="{FF2B5EF4-FFF2-40B4-BE49-F238E27FC236}">
                <a16:creationId xmlns:a16="http://schemas.microsoft.com/office/drawing/2014/main" id="{DAFDCDEC-85D7-EBCE-035A-AB76209B8E95}"/>
              </a:ext>
            </a:extLst>
          </p:cNvPr>
          <p:cNvSpPr txBox="1">
            <a:spLocks noChangeArrowheads="1"/>
          </p:cNvSpPr>
          <p:nvPr/>
        </p:nvSpPr>
        <p:spPr bwMode="auto">
          <a:xfrm>
            <a:off x="6640513" y="2492375"/>
            <a:ext cx="12954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領域③</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大事にしたい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価値観 </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 </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テーマ</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9" name="テキスト ボックス 17">
            <a:extLst>
              <a:ext uri="{FF2B5EF4-FFF2-40B4-BE49-F238E27FC236}">
                <a16:creationId xmlns:a16="http://schemas.microsoft.com/office/drawing/2014/main" id="{E35F4664-C5E8-53F7-7961-62FDD46733BC}"/>
              </a:ext>
            </a:extLst>
          </p:cNvPr>
          <p:cNvSpPr txBox="1">
            <a:spLocks noChangeArrowheads="1"/>
          </p:cNvSpPr>
          <p:nvPr/>
        </p:nvSpPr>
        <p:spPr bwMode="auto">
          <a:xfrm>
            <a:off x="6646863" y="3883025"/>
            <a:ext cx="12954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領域④</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大事にしたい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価値観 </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 </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テーマ</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0" name="テキスト ボックス 18">
            <a:extLst>
              <a:ext uri="{FF2B5EF4-FFF2-40B4-BE49-F238E27FC236}">
                <a16:creationId xmlns:a16="http://schemas.microsoft.com/office/drawing/2014/main" id="{BB5F6B48-619A-5D48-5598-1E91C9B59268}"/>
              </a:ext>
            </a:extLst>
          </p:cNvPr>
          <p:cNvSpPr txBox="1">
            <a:spLocks noChangeArrowheads="1"/>
          </p:cNvSpPr>
          <p:nvPr/>
        </p:nvSpPr>
        <p:spPr bwMode="auto">
          <a:xfrm>
            <a:off x="1981200" y="2492375"/>
            <a:ext cx="12954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領域⑧</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大事にしたい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価値観 </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 </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テーマ</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1" name="テキスト ボックス 19">
            <a:extLst>
              <a:ext uri="{FF2B5EF4-FFF2-40B4-BE49-F238E27FC236}">
                <a16:creationId xmlns:a16="http://schemas.microsoft.com/office/drawing/2014/main" id="{2D252422-E7C3-B038-5A3E-EDA03A8C80DE}"/>
              </a:ext>
            </a:extLst>
          </p:cNvPr>
          <p:cNvSpPr txBox="1">
            <a:spLocks noChangeArrowheads="1"/>
          </p:cNvSpPr>
          <p:nvPr/>
        </p:nvSpPr>
        <p:spPr bwMode="auto">
          <a:xfrm>
            <a:off x="1987550" y="3883025"/>
            <a:ext cx="12954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領域⑦</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大事にしたい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価値観 </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 </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テーマ</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2" name="テキスト ボックス 20">
            <a:extLst>
              <a:ext uri="{FF2B5EF4-FFF2-40B4-BE49-F238E27FC236}">
                <a16:creationId xmlns:a16="http://schemas.microsoft.com/office/drawing/2014/main" id="{5581B5ED-D460-EB57-AB44-57E4AA6BFB6E}"/>
              </a:ext>
            </a:extLst>
          </p:cNvPr>
          <p:cNvSpPr txBox="1">
            <a:spLocks noChangeArrowheads="1"/>
          </p:cNvSpPr>
          <p:nvPr/>
        </p:nvSpPr>
        <p:spPr bwMode="auto">
          <a:xfrm>
            <a:off x="5235575" y="5010150"/>
            <a:ext cx="1296988"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領域⑤</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大事にしたい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価値観 </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 </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テーマ</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3" name="テキスト ボックス 21">
            <a:extLst>
              <a:ext uri="{FF2B5EF4-FFF2-40B4-BE49-F238E27FC236}">
                <a16:creationId xmlns:a16="http://schemas.microsoft.com/office/drawing/2014/main" id="{EAF7E12F-C959-6770-D954-49FE67896F5D}"/>
              </a:ext>
            </a:extLst>
          </p:cNvPr>
          <p:cNvSpPr txBox="1">
            <a:spLocks noChangeArrowheads="1"/>
          </p:cNvSpPr>
          <p:nvPr/>
        </p:nvSpPr>
        <p:spPr bwMode="auto">
          <a:xfrm>
            <a:off x="3328988" y="1385888"/>
            <a:ext cx="12954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領域①</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大事にしたい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価値観 </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 </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テーマ</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4" name="テキスト ボックス 22">
            <a:extLst>
              <a:ext uri="{FF2B5EF4-FFF2-40B4-BE49-F238E27FC236}">
                <a16:creationId xmlns:a16="http://schemas.microsoft.com/office/drawing/2014/main" id="{C433980C-B407-EFEF-F304-8C526C70C066}"/>
              </a:ext>
            </a:extLst>
          </p:cNvPr>
          <p:cNvSpPr txBox="1">
            <a:spLocks noChangeArrowheads="1"/>
          </p:cNvSpPr>
          <p:nvPr/>
        </p:nvSpPr>
        <p:spPr bwMode="auto">
          <a:xfrm>
            <a:off x="3328988" y="5010150"/>
            <a:ext cx="12954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領域⑥</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大事にしたい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価値観 </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 </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テーマ</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5" name="テキスト ボックス 18">
            <a:extLst>
              <a:ext uri="{FF2B5EF4-FFF2-40B4-BE49-F238E27FC236}">
                <a16:creationId xmlns:a16="http://schemas.microsoft.com/office/drawing/2014/main" id="{87434FB8-F29D-1549-7303-39090884A933}"/>
              </a:ext>
            </a:extLst>
          </p:cNvPr>
          <p:cNvSpPr txBox="1">
            <a:spLocks noChangeArrowheads="1"/>
          </p:cNvSpPr>
          <p:nvPr/>
        </p:nvSpPr>
        <p:spPr bwMode="auto">
          <a:xfrm>
            <a:off x="604044" y="1879591"/>
            <a:ext cx="1295400"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実現したい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理想の状態を</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絵で可視化</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6" name="テキスト ボックス 18">
            <a:extLst>
              <a:ext uri="{FF2B5EF4-FFF2-40B4-BE49-F238E27FC236}">
                <a16:creationId xmlns:a16="http://schemas.microsoft.com/office/drawing/2014/main" id="{9E7412C0-B299-C464-CC7F-2AFBC263253C}"/>
              </a:ext>
            </a:extLst>
          </p:cNvPr>
          <p:cNvSpPr txBox="1">
            <a:spLocks noChangeArrowheads="1"/>
          </p:cNvSpPr>
          <p:nvPr/>
        </p:nvSpPr>
        <p:spPr bwMode="auto">
          <a:xfrm>
            <a:off x="623888" y="4424443"/>
            <a:ext cx="1295400"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実現したい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理想の状態を</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絵で可視化</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8" name="テキスト ボックス 18">
            <a:extLst>
              <a:ext uri="{FF2B5EF4-FFF2-40B4-BE49-F238E27FC236}">
                <a16:creationId xmlns:a16="http://schemas.microsoft.com/office/drawing/2014/main" id="{F0918876-2513-3021-23D4-6923B7F65520}"/>
              </a:ext>
            </a:extLst>
          </p:cNvPr>
          <p:cNvSpPr txBox="1">
            <a:spLocks noChangeArrowheads="1"/>
          </p:cNvSpPr>
          <p:nvPr/>
        </p:nvSpPr>
        <p:spPr bwMode="auto">
          <a:xfrm>
            <a:off x="8086948" y="1930044"/>
            <a:ext cx="1295400"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実現したい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理想の状態を</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絵で可視化</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39" name="テキスト ボックス 18">
            <a:extLst>
              <a:ext uri="{FF2B5EF4-FFF2-40B4-BE49-F238E27FC236}">
                <a16:creationId xmlns:a16="http://schemas.microsoft.com/office/drawing/2014/main" id="{B59D71AB-F7EA-16DE-A391-DF60A6A05EF7}"/>
              </a:ext>
            </a:extLst>
          </p:cNvPr>
          <p:cNvSpPr txBox="1">
            <a:spLocks noChangeArrowheads="1"/>
          </p:cNvSpPr>
          <p:nvPr/>
        </p:nvSpPr>
        <p:spPr bwMode="auto">
          <a:xfrm>
            <a:off x="8106792" y="4474896"/>
            <a:ext cx="1295400"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実現したい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理想の状態を</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絵で可視化</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40" name="テキスト ボックス 18">
            <a:extLst>
              <a:ext uri="{FF2B5EF4-FFF2-40B4-BE49-F238E27FC236}">
                <a16:creationId xmlns:a16="http://schemas.microsoft.com/office/drawing/2014/main" id="{5A121F77-436F-7D7E-BB87-878CF1BCBEA9}"/>
              </a:ext>
            </a:extLst>
          </p:cNvPr>
          <p:cNvSpPr txBox="1">
            <a:spLocks noChangeArrowheads="1"/>
          </p:cNvSpPr>
          <p:nvPr/>
        </p:nvSpPr>
        <p:spPr bwMode="auto">
          <a:xfrm>
            <a:off x="4311650" y="3157694"/>
            <a:ext cx="1295400"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実現したい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理想の状態を</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絵で可視化</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41" name="テキスト ボックス 18">
            <a:extLst>
              <a:ext uri="{FF2B5EF4-FFF2-40B4-BE49-F238E27FC236}">
                <a16:creationId xmlns:a16="http://schemas.microsoft.com/office/drawing/2014/main" id="{FAC662FC-9D83-21FC-8FDE-5EC1637806D1}"/>
              </a:ext>
            </a:extLst>
          </p:cNvPr>
          <p:cNvSpPr txBox="1">
            <a:spLocks noChangeArrowheads="1"/>
          </p:cNvSpPr>
          <p:nvPr/>
        </p:nvSpPr>
        <p:spPr bwMode="auto">
          <a:xfrm>
            <a:off x="6360811" y="596102"/>
            <a:ext cx="1295400"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実現したい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理想の状態を</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絵で可視化</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42" name="テキスト ボックス 18">
            <a:extLst>
              <a:ext uri="{FF2B5EF4-FFF2-40B4-BE49-F238E27FC236}">
                <a16:creationId xmlns:a16="http://schemas.microsoft.com/office/drawing/2014/main" id="{C206BD74-A4F9-4C61-FAE0-E700D0B9847C}"/>
              </a:ext>
            </a:extLst>
          </p:cNvPr>
          <p:cNvSpPr txBox="1">
            <a:spLocks noChangeArrowheads="1"/>
          </p:cNvSpPr>
          <p:nvPr/>
        </p:nvSpPr>
        <p:spPr bwMode="auto">
          <a:xfrm>
            <a:off x="2342935" y="575528"/>
            <a:ext cx="1295400"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実現したい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理想の状態を</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絵で可視化</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43" name="テキスト ボックス 18">
            <a:extLst>
              <a:ext uri="{FF2B5EF4-FFF2-40B4-BE49-F238E27FC236}">
                <a16:creationId xmlns:a16="http://schemas.microsoft.com/office/drawing/2014/main" id="{3C7AA5B1-6034-A92B-EC51-1E45EE1B5CBA}"/>
              </a:ext>
            </a:extLst>
          </p:cNvPr>
          <p:cNvSpPr txBox="1">
            <a:spLocks noChangeArrowheads="1"/>
          </p:cNvSpPr>
          <p:nvPr/>
        </p:nvSpPr>
        <p:spPr bwMode="auto">
          <a:xfrm>
            <a:off x="6398433" y="5807347"/>
            <a:ext cx="1295400"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実現したい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理想の状態を</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絵で可視化</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44" name="テキスト ボックス 18">
            <a:extLst>
              <a:ext uri="{FF2B5EF4-FFF2-40B4-BE49-F238E27FC236}">
                <a16:creationId xmlns:a16="http://schemas.microsoft.com/office/drawing/2014/main" id="{8390009A-87D6-56A1-8775-95AF04CFDC68}"/>
              </a:ext>
            </a:extLst>
          </p:cNvPr>
          <p:cNvSpPr txBox="1">
            <a:spLocks noChangeArrowheads="1"/>
          </p:cNvSpPr>
          <p:nvPr/>
        </p:nvSpPr>
        <p:spPr bwMode="auto">
          <a:xfrm>
            <a:off x="2380557" y="5786773"/>
            <a:ext cx="1295400"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実現したい</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理想の状態を</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文字</a:t>
            </a:r>
            <a:r>
              <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or</a:t>
            </a:r>
            <a:r>
              <a:rPr kumimoji="1" lang="ja-JP" altLang="en-US"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絵で可視化</a:t>
            </a:r>
            <a:endParaRPr kumimoji="1" lang="en-US" altLang="ja-JP" sz="10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39761652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64">
            <a:extLst>
              <a:ext uri="{FF2B5EF4-FFF2-40B4-BE49-F238E27FC236}">
                <a16:creationId xmlns:a16="http://schemas.microsoft.com/office/drawing/2014/main" id="{17F84CE3-729C-7965-C070-B5995A1BD090}"/>
              </a:ext>
            </a:extLst>
          </p:cNvPr>
          <p:cNvSpPr txBox="1">
            <a:spLocks noChangeArrowheads="1"/>
          </p:cNvSpPr>
          <p:nvPr/>
        </p:nvSpPr>
        <p:spPr bwMode="auto">
          <a:xfrm>
            <a:off x="0" y="0"/>
            <a:ext cx="8240713" cy="26352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No.4</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　</a:t>
            </a:r>
            <a:r>
              <a:rPr kumimoji="1" lang="ja-JP" altLang="en-US" sz="1108" b="0" dirty="0">
                <a:solidFill>
                  <a:srgbClr val="000000"/>
                </a:solidFill>
                <a:latin typeface="ＭＳ Ｐゴシック" panose="020B0600070205080204" pitchFamily="50" charset="-128"/>
              </a:rPr>
              <a:t>ライフシフトサイクル</a:t>
            </a: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7" name="Text Box 64">
            <a:extLst>
              <a:ext uri="{FF2B5EF4-FFF2-40B4-BE49-F238E27FC236}">
                <a16:creationId xmlns:a16="http://schemas.microsoft.com/office/drawing/2014/main" id="{B10AB221-5350-7A81-7857-AD65F215BC82}"/>
              </a:ext>
            </a:extLst>
          </p:cNvPr>
          <p:cNvSpPr txBox="1">
            <a:spLocks noChangeArrowheads="1"/>
          </p:cNvSpPr>
          <p:nvPr/>
        </p:nvSpPr>
        <p:spPr bwMode="auto">
          <a:xfrm>
            <a:off x="7813675" y="0"/>
            <a:ext cx="2100263"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844083" rtl="0" eaLnBrk="1" fontAlgn="base" latinLnBrk="0" hangingPunct="1">
              <a:lnSpc>
                <a:spcPct val="100000"/>
              </a:lnSpc>
              <a:spcBef>
                <a:spcPct val="0"/>
              </a:spcBef>
              <a:spcAft>
                <a:spcPct val="0"/>
              </a:spcAft>
              <a:buClrTx/>
              <a:buSzTx/>
              <a:buFontTx/>
              <a:buNone/>
              <a:tabLst/>
              <a:defRPr/>
            </a:pPr>
            <a:r>
              <a:rPr kumimoji="1" lang="ja-JP" altLang="en-US"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a:t>
            </a:r>
            <a:endParaRPr kumimoji="1" lang="en-US" altLang="ja-JP" sz="1108"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a:extLst>
              <a:ext uri="{FF2B5EF4-FFF2-40B4-BE49-F238E27FC236}">
                <a16:creationId xmlns:a16="http://schemas.microsoft.com/office/drawing/2014/main" id="{D007AF9D-80AC-91AC-8C26-F0D3A174F988}"/>
              </a:ext>
            </a:extLst>
          </p:cNvPr>
          <p:cNvPicPr>
            <a:picLocks noChangeAspect="1"/>
          </p:cNvPicPr>
          <p:nvPr/>
        </p:nvPicPr>
        <p:blipFill>
          <a:blip r:embed="rId3"/>
          <a:stretch>
            <a:fillRect/>
          </a:stretch>
        </p:blipFill>
        <p:spPr>
          <a:xfrm>
            <a:off x="481073" y="263525"/>
            <a:ext cx="9096291" cy="6414776"/>
          </a:xfrm>
          <a:prstGeom prst="rect">
            <a:avLst/>
          </a:prstGeom>
        </p:spPr>
      </p:pic>
    </p:spTree>
    <p:extLst>
      <p:ext uri="{BB962C8B-B14F-4D97-AF65-F5344CB8AC3E}">
        <p14:creationId xmlns:p14="http://schemas.microsoft.com/office/powerpoint/2010/main" val="33612872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4">
            <a:extLst>
              <a:ext uri="{FF2B5EF4-FFF2-40B4-BE49-F238E27FC236}">
                <a16:creationId xmlns:a16="http://schemas.microsoft.com/office/drawing/2014/main" id="{FB517B8A-3346-EDFE-6B4C-A106126FE4A8}"/>
              </a:ext>
            </a:extLst>
          </p:cNvPr>
          <p:cNvSpPr txBox="1">
            <a:spLocks noChangeArrowheads="1"/>
          </p:cNvSpPr>
          <p:nvPr/>
        </p:nvSpPr>
        <p:spPr bwMode="auto">
          <a:xfrm>
            <a:off x="649288" y="2979738"/>
            <a:ext cx="86423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話し手　　　　　　　　　　　　　聴き手</a:t>
            </a:r>
            <a:endParaRPr kumimoji="1" lang="en-US" altLang="ja-JP"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ライフシフトサイクルの共有  </a:t>
            </a:r>
            <a:r>
              <a:rPr kumimoji="1" lang="en-US" altLang="ja-JP"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助言応援フィードバック</a:t>
            </a:r>
          </a:p>
        </p:txBody>
      </p:sp>
      <p:sp>
        <p:nvSpPr>
          <p:cNvPr id="128003" name="Text Box 5">
            <a:extLst>
              <a:ext uri="{FF2B5EF4-FFF2-40B4-BE49-F238E27FC236}">
                <a16:creationId xmlns:a16="http://schemas.microsoft.com/office/drawing/2014/main" id="{EAAFDFBC-86F9-2DB9-08EB-723BDA8FFB23}"/>
              </a:ext>
            </a:extLst>
          </p:cNvPr>
          <p:cNvSpPr txBox="1">
            <a:spLocks noChangeArrowheads="1"/>
          </p:cNvSpPr>
          <p:nvPr/>
        </p:nvSpPr>
        <p:spPr bwMode="auto">
          <a:xfrm>
            <a:off x="755650" y="2208213"/>
            <a:ext cx="8353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b="1">
                <a:solidFill>
                  <a:srgbClr val="00325C"/>
                </a:solidFill>
                <a:latin typeface="Arial" panose="020B0604020202020204" pitchFamily="34" charset="0"/>
                <a:ea typeface="ＭＳ Ｐゴシック" panose="020B0600070205080204" pitchFamily="50" charset="-128"/>
              </a:defRPr>
            </a:lvl1pPr>
            <a:lvl2pPr marL="742950" indent="-285750">
              <a:defRPr sz="1000" b="1">
                <a:solidFill>
                  <a:srgbClr val="00325C"/>
                </a:solidFill>
                <a:latin typeface="Arial" panose="020B0604020202020204" pitchFamily="34" charset="0"/>
                <a:ea typeface="ＭＳ Ｐゴシック" panose="020B0600070205080204" pitchFamily="50" charset="-128"/>
              </a:defRPr>
            </a:lvl2pPr>
            <a:lvl3pPr marL="1143000" indent="-228600">
              <a:defRPr sz="1000" b="1">
                <a:solidFill>
                  <a:srgbClr val="00325C"/>
                </a:solidFill>
                <a:latin typeface="Arial" panose="020B0604020202020204" pitchFamily="34" charset="0"/>
                <a:ea typeface="ＭＳ Ｐゴシック" panose="020B0600070205080204" pitchFamily="50" charset="-128"/>
              </a:defRPr>
            </a:lvl3pPr>
            <a:lvl4pPr marL="1600200" indent="-228600">
              <a:defRPr sz="1000" b="1">
                <a:solidFill>
                  <a:srgbClr val="00325C"/>
                </a:solidFill>
                <a:latin typeface="Arial" panose="020B0604020202020204" pitchFamily="34" charset="0"/>
                <a:ea typeface="ＭＳ Ｐゴシック" panose="020B0600070205080204" pitchFamily="50" charset="-128"/>
              </a:defRPr>
            </a:lvl4pPr>
            <a:lvl5pPr marL="2057400" indent="-228600">
              <a:defRPr sz="1000" b="1">
                <a:solidFill>
                  <a:srgbClr val="00325C"/>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チームコーチング</a:t>
            </a:r>
          </a:p>
        </p:txBody>
      </p:sp>
      <p:sp>
        <p:nvSpPr>
          <p:cNvPr id="34" name="Rectangle 6">
            <a:extLst>
              <a:ext uri="{FF2B5EF4-FFF2-40B4-BE49-F238E27FC236}">
                <a16:creationId xmlns:a16="http://schemas.microsoft.com/office/drawing/2014/main" id="{14CB23AD-0022-3F08-3E66-D26D445714FF}"/>
              </a:ext>
            </a:extLst>
          </p:cNvPr>
          <p:cNvSpPr>
            <a:spLocks noChangeArrowheads="1"/>
          </p:cNvSpPr>
          <p:nvPr/>
        </p:nvSpPr>
        <p:spPr bwMode="auto">
          <a:xfrm>
            <a:off x="755650" y="2830513"/>
            <a:ext cx="8353425" cy="1223962"/>
          </a:xfrm>
          <a:prstGeom prst="rect">
            <a:avLst/>
          </a:prstGeom>
          <a:noFill/>
          <a:ln w="9525">
            <a:solidFill>
              <a:srgbClr val="000000"/>
            </a:solidFill>
            <a:miter lim="800000"/>
            <a:headEnd/>
            <a:tailEnd/>
          </a:ln>
          <a:effectLst/>
        </p:spPr>
        <p:txBody>
          <a:bodyPr wrap="none" anchor="ctr"/>
          <a:lstStyle>
            <a:lvl1pPr eaLnBrk="0" hangingPunct="0">
              <a:defRPr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ja-JP" altLang="en-US" sz="2800" b="1" i="0" u="none" strike="noStrike" kern="0" cap="none" spc="0" normalizeH="0" baseline="0" noProof="0">
              <a:ln>
                <a:noFill/>
              </a:ln>
              <a:solidFill>
                <a:srgbClr val="00325C"/>
              </a:solidFill>
              <a:effectLst/>
              <a:uLnTx/>
              <a:uFillTx/>
              <a:latin typeface="ＭＳ Ｐゴシック"/>
              <a:ea typeface="ＭＳ Ｐゴシック"/>
              <a:cs typeface="+mn-cs"/>
            </a:endParaRPr>
          </a:p>
        </p:txBody>
      </p:sp>
      <p:sp>
        <p:nvSpPr>
          <p:cNvPr id="8" name="正方形/長方形 7">
            <a:extLst>
              <a:ext uri="{FF2B5EF4-FFF2-40B4-BE49-F238E27FC236}">
                <a16:creationId xmlns:a16="http://schemas.microsoft.com/office/drawing/2014/main" id="{42CCA142-5139-5A4E-7567-8F896E0D0CAC}"/>
              </a:ext>
            </a:extLst>
          </p:cNvPr>
          <p:cNvSpPr/>
          <p:nvPr/>
        </p:nvSpPr>
        <p:spPr>
          <a:xfrm>
            <a:off x="-9525" y="246063"/>
            <a:ext cx="9844088" cy="76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　  </a:t>
            </a:r>
            <a:r>
              <a:rPr kumimoji="1" lang="ja-JP" altLang="en-US" b="1" dirty="0">
                <a:solidFill>
                  <a:prstClr val="black"/>
                </a:solidFill>
                <a:latin typeface="Arial"/>
                <a:ea typeface="ＭＳ Ｐゴシック"/>
              </a:rPr>
              <a:t>人生ビジョン</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の共有　　　　　　　　　　　　　　　　グループワーク　　</a:t>
            </a:r>
            <a:r>
              <a:rPr kumimoji="1" lang="en-US" altLang="ja-JP" sz="1800" b="1" i="0" u="none" strike="noStrike" kern="1200" cap="none" spc="0" normalizeH="0" baseline="0" noProof="0" dirty="0">
                <a:ln>
                  <a:noFill/>
                </a:ln>
                <a:solidFill>
                  <a:prstClr val="black"/>
                </a:solidFill>
                <a:effectLst/>
                <a:uLnTx/>
                <a:uFillTx/>
                <a:latin typeface="Arial"/>
                <a:ea typeface="ＭＳ Ｐゴシック"/>
                <a:cs typeface="+mn-cs"/>
              </a:rPr>
              <a:t>1</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人あたり　</a:t>
            </a:r>
            <a:r>
              <a:rPr kumimoji="1" lang="en-US" altLang="ja-JP" sz="1800" b="1" i="0" u="none" strike="noStrike" kern="1200" cap="none" spc="0" normalizeH="0" baseline="0" noProof="0" dirty="0">
                <a:ln>
                  <a:noFill/>
                </a:ln>
                <a:solidFill>
                  <a:prstClr val="black"/>
                </a:solidFill>
                <a:effectLst/>
                <a:uLnTx/>
                <a:uFillTx/>
                <a:latin typeface="Arial"/>
                <a:ea typeface="ＭＳ Ｐゴシック"/>
                <a:cs typeface="+mn-cs"/>
              </a:rPr>
              <a:t>10</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分</a:t>
            </a:r>
            <a:r>
              <a:rPr kumimoji="1" lang="en-US" altLang="ja-JP" sz="1800" b="1" i="0" u="none" strike="noStrike" kern="1200" cap="none" spc="0" normalizeH="0" baseline="0" noProof="0" dirty="0">
                <a:ln>
                  <a:noFill/>
                </a:ln>
                <a:solidFill>
                  <a:prstClr val="black"/>
                </a:solidFill>
                <a:effectLst/>
                <a:uLnTx/>
                <a:uFillTx/>
                <a:latin typeface="Arial"/>
                <a:ea typeface="ＭＳ Ｐゴシック"/>
                <a:cs typeface="+mn-cs"/>
              </a:rPr>
              <a:t>×4</a:t>
            </a:r>
            <a:r>
              <a:rPr kumimoji="1" lang="ja-JP" altLang="en-US" sz="1800" b="1" i="0" u="none" strike="noStrike" kern="1200" cap="none" spc="0" normalizeH="0" baseline="0" noProof="0" dirty="0">
                <a:ln>
                  <a:noFill/>
                </a:ln>
                <a:solidFill>
                  <a:prstClr val="black"/>
                </a:solidFill>
                <a:effectLst/>
                <a:uLnTx/>
                <a:uFillTx/>
                <a:latin typeface="Arial"/>
                <a:ea typeface="ＭＳ Ｐゴシック"/>
                <a:cs typeface="+mn-cs"/>
              </a:rPr>
              <a:t>人 ＝ </a:t>
            </a:r>
            <a:r>
              <a:rPr kumimoji="1" lang="en-US" altLang="ja-JP" sz="1800" b="1" i="0" u="none" strike="noStrike" kern="1200" cap="none" spc="0" normalizeH="0" baseline="0" noProof="0" dirty="0">
                <a:ln>
                  <a:noFill/>
                </a:ln>
                <a:solidFill>
                  <a:srgbClr val="FF0000"/>
                </a:solidFill>
                <a:effectLst/>
                <a:uLnTx/>
                <a:uFillTx/>
                <a:latin typeface="Arial"/>
                <a:ea typeface="ＭＳ Ｐゴシック"/>
                <a:cs typeface="+mn-cs"/>
              </a:rPr>
              <a:t>40</a:t>
            </a:r>
            <a:r>
              <a:rPr kumimoji="1" lang="ja-JP" altLang="en-US" sz="1800" b="1" i="0" u="none" strike="noStrike" kern="1200" cap="none" spc="0" normalizeH="0" baseline="0" noProof="0" dirty="0">
                <a:ln>
                  <a:noFill/>
                </a:ln>
                <a:solidFill>
                  <a:srgbClr val="FF0000"/>
                </a:solidFill>
                <a:effectLst/>
                <a:uLnTx/>
                <a:uFillTx/>
                <a:latin typeface="Arial"/>
                <a:ea typeface="ＭＳ Ｐゴシック"/>
                <a:cs typeface="+mn-cs"/>
              </a:rPr>
              <a:t>分</a:t>
            </a:r>
            <a:endParaRPr kumimoji="1" lang="en-US" altLang="ja-JP" sz="1800" b="1" i="0" u="none" strike="noStrike" kern="1200" cap="none" spc="0" normalizeH="0" baseline="0" noProof="0" dirty="0">
              <a:ln>
                <a:noFill/>
              </a:ln>
              <a:solidFill>
                <a:srgbClr val="FF0000"/>
              </a:solidFill>
              <a:effectLst/>
              <a:uLnTx/>
              <a:uFillTx/>
              <a:latin typeface="Arial"/>
              <a:ea typeface="ＭＳ Ｐゴシック"/>
              <a:cs typeface="+mn-cs"/>
            </a:endParaRPr>
          </a:p>
        </p:txBody>
      </p:sp>
      <p:pic>
        <p:nvPicPr>
          <p:cNvPr id="128006" name="Picture 19">
            <a:extLst>
              <a:ext uri="{FF2B5EF4-FFF2-40B4-BE49-F238E27FC236}">
                <a16:creationId xmlns:a16="http://schemas.microsoft.com/office/drawing/2014/main" id="{EE9A8A62-D198-70C5-CF3E-5D389486AD10}"/>
              </a:ext>
            </a:extLst>
          </p:cNvPr>
          <p:cNvPicPr>
            <a:picLocks noChangeAspect="1" noChangeArrowheads="1"/>
          </p:cNvPicPr>
          <p:nvPr/>
        </p:nvPicPr>
        <p:blipFill>
          <a:blip r:embed="rId2">
            <a:lum bright="-100000" contrast="100000"/>
            <a:grayscl/>
            <a:extLst>
              <a:ext uri="{28A0092B-C50C-407E-A947-70E740481C1C}">
                <a14:useLocalDpi xmlns:a14="http://schemas.microsoft.com/office/drawing/2010/main" val="0"/>
              </a:ext>
            </a:extLst>
          </a:blip>
          <a:srcRect/>
          <a:stretch>
            <a:fillRect/>
          </a:stretch>
        </p:blipFill>
        <p:spPr bwMode="auto">
          <a:xfrm>
            <a:off x="7761288" y="1989138"/>
            <a:ext cx="11001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4">
            <a:extLst>
              <a:ext uri="{FF2B5EF4-FFF2-40B4-BE49-F238E27FC236}">
                <a16:creationId xmlns:a16="http://schemas.microsoft.com/office/drawing/2014/main" id="{4E006BFA-39D2-D234-9540-3FD207C7CF86}"/>
              </a:ext>
            </a:extLst>
          </p:cNvPr>
          <p:cNvSpPr txBox="1">
            <a:spLocks noChangeArrowheads="1"/>
          </p:cNvSpPr>
          <p:nvPr/>
        </p:nvSpPr>
        <p:spPr bwMode="auto">
          <a:xfrm>
            <a:off x="755650" y="4341365"/>
            <a:ext cx="39550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人生ビジョンを共有する。特に理想と現実の</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GAP</a:t>
            </a:r>
            <a:r>
              <a:rPr lang="ja-JP" altLang="en-US" sz="2000" b="1" kern="0" dirty="0">
                <a:solidFill>
                  <a:prstClr val="black"/>
                </a:solidFill>
                <a:latin typeface="ＭＳ Ｐゴシック" panose="020B0600070205080204" pitchFamily="50" charset="-128"/>
              </a:rPr>
              <a:t>が</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ある領域について如何に実現するかを語る。</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Text Box 4">
            <a:extLst>
              <a:ext uri="{FF2B5EF4-FFF2-40B4-BE49-F238E27FC236}">
                <a16:creationId xmlns:a16="http://schemas.microsoft.com/office/drawing/2014/main" id="{8BE3B71C-B9E2-83AC-78D3-72C6DA851021}"/>
              </a:ext>
            </a:extLst>
          </p:cNvPr>
          <p:cNvSpPr txBox="1">
            <a:spLocks noChangeArrowheads="1"/>
          </p:cNvSpPr>
          <p:nvPr/>
        </p:nvSpPr>
        <p:spPr bwMode="auto">
          <a:xfrm>
            <a:off x="5189657" y="4337751"/>
            <a:ext cx="395502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ご本人</a:t>
            </a:r>
            <a:r>
              <a:rPr lang="ja-JP" altLang="en-US" sz="2000" b="1" kern="0" dirty="0">
                <a:solidFill>
                  <a:prstClr val="black"/>
                </a:solidFill>
                <a:latin typeface="ＭＳ Ｐゴシック" panose="020B0600070205080204" pitchFamily="50" charset="-128"/>
              </a:rPr>
              <a:t>が望む価値観や方向性を尊重する。ありたい姿に近づく為のアドバイスやエールを贈る</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1258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CBD3541-5A00-4FF4-A786-7E3DDA927183}"/>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第２回　対人生　：　事前課題のご案内　①　概要</a:t>
            </a:r>
            <a:endParaRPr kumimoji="0" lang="ja-JP" altLang="en-US" sz="1800" b="1" i="0" u="none" strike="noStrike" kern="0" cap="none" spc="0" normalizeH="0" baseline="0" noProof="0" dirty="0">
              <a:ln>
                <a:noFill/>
              </a:ln>
              <a:solidFill>
                <a:srgbClr val="FF0000"/>
              </a:solidFill>
              <a:effectLst/>
              <a:uLnTx/>
              <a:uFillTx/>
              <a:latin typeface="ＭＳ Ｐゴシック"/>
              <a:ea typeface="ＭＳ Ｐゴシック"/>
              <a:cs typeface="+mn-cs"/>
            </a:endParaRPr>
          </a:p>
        </p:txBody>
      </p:sp>
      <p:sp>
        <p:nvSpPr>
          <p:cNvPr id="13" name="Text Box 4">
            <a:extLst>
              <a:ext uri="{FF2B5EF4-FFF2-40B4-BE49-F238E27FC236}">
                <a16:creationId xmlns:a16="http://schemas.microsoft.com/office/drawing/2014/main" id="{C51F8FEB-9F3C-4F2A-A6F5-7A89185539EF}"/>
              </a:ext>
            </a:extLst>
          </p:cNvPr>
          <p:cNvSpPr txBox="1">
            <a:spLocks noChangeArrowheads="1"/>
          </p:cNvSpPr>
          <p:nvPr/>
        </p:nvSpPr>
        <p:spPr bwMode="auto">
          <a:xfrm>
            <a:off x="116302" y="1261554"/>
            <a:ext cx="9785366"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前提</a:t>
            </a:r>
            <a:r>
              <a:rPr lang="ja-JP" altLang="en-US" sz="1400" b="1" kern="0" dirty="0">
                <a:solidFill>
                  <a:prstClr val="black"/>
                </a:solidFill>
                <a:latin typeface="ＭＳ Ｐゴシック" panose="020B0600070205080204" pitchFamily="50" charset="-128"/>
              </a:rPr>
              <a:t>　</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ja-JP" altLang="en-US" sz="1400" b="1" kern="0" dirty="0">
                <a:solidFill>
                  <a:prstClr val="black"/>
                </a:solidFill>
                <a:latin typeface="ＭＳ Ｐゴシック" panose="020B0600070205080204" pitchFamily="50" charset="-128"/>
              </a:rPr>
              <a:t>業界</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、企業、年次 </a:t>
            </a:r>
            <a:r>
              <a:rPr kumimoji="0" lang="en-US" altLang="ja-JP" sz="1400" b="1" i="0" u="none" strike="noStrike" kern="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etc</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の前提となる支援対象は自由に決めて頂いて</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OK</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です。 </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例：　</a:t>
            </a:r>
            <a:r>
              <a:rPr lang="ja-JP" altLang="en-US" sz="1400" b="1" kern="0" dirty="0">
                <a:solidFill>
                  <a:prstClr val="black"/>
                </a:solidFill>
                <a:latin typeface="ＭＳ Ｐゴシック" panose="020B0600070205080204" pitchFamily="50" charset="-128"/>
              </a:rPr>
              <a:t>トヨタ自動車　技術系　</a:t>
            </a:r>
            <a:r>
              <a:rPr lang="en-US" altLang="ja-JP" sz="1400" b="1" kern="0" dirty="0">
                <a:solidFill>
                  <a:prstClr val="black"/>
                </a:solidFill>
                <a:latin typeface="ＭＳ Ｐゴシック" panose="020B0600070205080204" pitchFamily="50" charset="-128"/>
              </a:rPr>
              <a:t>5</a:t>
            </a:r>
            <a:r>
              <a:rPr lang="ja-JP" altLang="en-US" sz="1400" b="1" kern="0" dirty="0">
                <a:solidFill>
                  <a:prstClr val="black"/>
                </a:solidFill>
                <a:latin typeface="ＭＳ Ｐゴシック" panose="020B0600070205080204" pitchFamily="50" charset="-128"/>
              </a:rPr>
              <a:t>年目研修</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目的　</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ご自身の登壇の強みや課題を踏まえ、模擬登壇時に何を意識してトレーニングを受けるのか？の目的や狙いを明確にする。</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目標　</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支援対象となる受講生の「</a:t>
            </a:r>
            <a:r>
              <a:rPr lang="ja-JP" altLang="en-US" sz="1400" b="1" kern="0" dirty="0">
                <a:solidFill>
                  <a:prstClr val="black"/>
                </a:solidFill>
                <a:latin typeface="ＭＳ Ｐゴシック" panose="020B0600070205080204" pitchFamily="50" charset="-128"/>
              </a:rPr>
              <a:t>研修</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を受ける前の</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Before</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状態」の仮説 と 「</a:t>
            </a:r>
            <a:r>
              <a:rPr lang="ja-JP" altLang="en-US" sz="1400" b="1" kern="0" dirty="0">
                <a:solidFill>
                  <a:prstClr val="black"/>
                </a:solidFill>
                <a:latin typeface="ＭＳ Ｐゴシック" panose="020B0600070205080204" pitchFamily="50" charset="-128"/>
              </a:rPr>
              <a:t>研修</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を受けた後の</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After</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状態」 の目標を予め設定する。</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登壇　</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400" b="1" kern="0" dirty="0">
                <a:solidFill>
                  <a:prstClr val="black"/>
                </a:solidFill>
                <a:latin typeface="ＭＳ Ｐゴシック" panose="020B0600070205080204" pitchFamily="50" charset="-128"/>
              </a:rPr>
              <a:t>　　下記２つの模擬登壇のいずれかを選択して準備をお願いします。</a:t>
            </a:r>
            <a:r>
              <a:rPr lang="en-US" altLang="ja-JP" sz="1400" b="1" kern="0" dirty="0">
                <a:solidFill>
                  <a:prstClr val="black"/>
                </a:solidFill>
                <a:latin typeface="ＭＳ Ｐゴシック" panose="020B0600070205080204" pitchFamily="50" charset="-128"/>
              </a:rPr>
              <a:t>( </a:t>
            </a:r>
            <a:r>
              <a:rPr lang="ja-JP" altLang="en-US" sz="1400" b="1" kern="0" dirty="0">
                <a:solidFill>
                  <a:prstClr val="black"/>
                </a:solidFill>
                <a:latin typeface="ＭＳ Ｐゴシック" panose="020B0600070205080204" pitchFamily="50" charset="-128"/>
              </a:rPr>
              <a:t>２つとも模擬登壇の準備ができる方は両方でも</a:t>
            </a:r>
            <a:r>
              <a:rPr lang="en-US" altLang="ja-JP" sz="1400" b="1" kern="0" dirty="0">
                <a:solidFill>
                  <a:prstClr val="black"/>
                </a:solidFill>
                <a:latin typeface="ＭＳ Ｐゴシック" panose="020B0600070205080204" pitchFamily="50" charset="-128"/>
              </a:rPr>
              <a:t>OK</a:t>
            </a:r>
            <a:r>
              <a:rPr lang="ja-JP" altLang="en-US" sz="1400" b="1" kern="0" dirty="0">
                <a:solidFill>
                  <a:prstClr val="black"/>
                </a:solidFill>
                <a:latin typeface="ＭＳ Ｐゴシック" panose="020B0600070205080204" pitchFamily="50" charset="-128"/>
              </a:rPr>
              <a:t>です。</a:t>
            </a:r>
            <a:r>
              <a:rPr lang="en-US" altLang="ja-JP" sz="1400" b="1" kern="0" dirty="0">
                <a:solidFill>
                  <a:prstClr val="black"/>
                </a:solidFill>
                <a:latin typeface="ＭＳ Ｐゴシック" panose="020B0600070205080204" pitchFamily="50" charset="-128"/>
              </a:rPr>
              <a:t> )</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400" b="1" kern="0" dirty="0">
                <a:solidFill>
                  <a:prstClr val="black"/>
                </a:solidFill>
                <a:latin typeface="ＭＳ Ｐゴシック" panose="020B0600070205080204" pitchFamily="50" charset="-128"/>
              </a:rPr>
              <a:t>　　〇選択肢</a:t>
            </a:r>
            <a:r>
              <a:rPr lang="en-US" altLang="ja-JP" sz="1400" b="1" kern="0" dirty="0">
                <a:solidFill>
                  <a:prstClr val="black"/>
                </a:solidFill>
                <a:latin typeface="ＭＳ Ｐゴシック" panose="020B0600070205080204" pitchFamily="50" charset="-128"/>
              </a:rPr>
              <a:t>A</a:t>
            </a:r>
            <a:r>
              <a:rPr lang="ja-JP" altLang="en-US" sz="1400" b="1" kern="0" dirty="0">
                <a:solidFill>
                  <a:prstClr val="black"/>
                </a:solidFill>
                <a:latin typeface="ＭＳ Ｐゴシック" panose="020B0600070205080204" pitchFamily="50" charset="-128"/>
              </a:rPr>
              <a:t>　前半　・・・　</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表紙の導入パート</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(P4)</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から　</a:t>
            </a:r>
            <a:r>
              <a:rPr lang="ja-JP" altLang="en-US" sz="1400" b="1" kern="0" dirty="0">
                <a:solidFill>
                  <a:prstClr val="black"/>
                </a:solidFill>
                <a:latin typeface="ＭＳ Ｐゴシック" panose="020B0600070205080204" pitchFamily="50" charset="-128"/>
              </a:rPr>
              <a:t>本論１</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a:t>
            </a:r>
            <a:r>
              <a:rPr lang="ja-JP" altLang="en-US" sz="1400" b="1" kern="0" dirty="0">
                <a:solidFill>
                  <a:prstClr val="black"/>
                </a:solidFill>
                <a:latin typeface="ＭＳ Ｐゴシック" panose="020B0600070205080204" pitchFamily="50" charset="-128"/>
              </a:rPr>
              <a:t>キャリアビジョン</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(P12)</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まで　</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〇</a:t>
            </a:r>
            <a:r>
              <a:rPr lang="ja-JP" altLang="en-US" sz="1400" b="1" kern="0" dirty="0">
                <a:solidFill>
                  <a:prstClr val="black"/>
                </a:solidFill>
                <a:latin typeface="ＭＳ Ｐゴシック" panose="020B0600070205080204" pitchFamily="50" charset="-128"/>
              </a:rPr>
              <a:t>選択肢</a:t>
            </a:r>
            <a:r>
              <a:rPr lang="en-US" altLang="ja-JP" sz="1400" b="1" kern="0" dirty="0">
                <a:solidFill>
                  <a:prstClr val="black"/>
                </a:solidFill>
                <a:latin typeface="ＭＳ Ｐゴシック" panose="020B0600070205080204" pitchFamily="50" charset="-128"/>
              </a:rPr>
              <a:t>B</a:t>
            </a:r>
            <a:r>
              <a:rPr lang="ja-JP" altLang="en-US" sz="1400" b="1" kern="0" dirty="0">
                <a:solidFill>
                  <a:prstClr val="black"/>
                </a:solidFill>
                <a:latin typeface="ＭＳ Ｐゴシック" panose="020B0600070205080204" pitchFamily="50" charset="-128"/>
              </a:rPr>
              <a:t>　後半　・・・　本論２</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のライフサイクル</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(P13)</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から　最後の総括パート</a:t>
            </a:r>
            <a:r>
              <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(P22)</a:t>
            </a:r>
            <a:r>
              <a:rPr kumimoji="0" lang="ja-JP" altLang="en-US"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まで　</a:t>
            </a: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4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en-US" altLang="ja-JP" sz="1400" b="1" kern="0" dirty="0">
                <a:solidFill>
                  <a:prstClr val="black"/>
                </a:solidFill>
                <a:latin typeface="ＭＳ Ｐゴシック" panose="020B0600070205080204" pitchFamily="50" charset="-128"/>
              </a:rPr>
              <a:t>【</a:t>
            </a:r>
            <a:r>
              <a:rPr lang="ja-JP" altLang="en-US" sz="1400" b="1" kern="0" dirty="0">
                <a:solidFill>
                  <a:prstClr val="black"/>
                </a:solidFill>
                <a:latin typeface="ＭＳ Ｐゴシック" panose="020B0600070205080204" pitchFamily="50" charset="-128"/>
              </a:rPr>
              <a:t>　依頼　</a:t>
            </a:r>
            <a:r>
              <a:rPr lang="en-US" altLang="ja-JP" sz="1400" b="1" kern="0" dirty="0">
                <a:solidFill>
                  <a:prstClr val="black"/>
                </a:solidFill>
                <a:latin typeface="ＭＳ Ｐゴシック" panose="020B0600070205080204" pitchFamily="50" charset="-128"/>
              </a:rPr>
              <a:t>】</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400" b="1" kern="0" dirty="0">
                <a:solidFill>
                  <a:prstClr val="black"/>
                </a:solidFill>
                <a:latin typeface="ＭＳ Ｐゴシック" panose="020B0600070205080204" pitchFamily="50" charset="-128"/>
              </a:rPr>
              <a:t>　　</a:t>
            </a:r>
            <a:r>
              <a:rPr lang="ja-JP" altLang="en-US" sz="1400" b="1" u="sng" kern="0" dirty="0">
                <a:solidFill>
                  <a:srgbClr val="FF0000"/>
                </a:solidFill>
                <a:latin typeface="ＭＳ Ｐゴシック" panose="020B0600070205080204" pitchFamily="50" charset="-128"/>
              </a:rPr>
              <a:t>当日皆さんに社員役で参加をして頂く為、「キャリアビジョン」と「ライフサイクルシフト」の</a:t>
            </a:r>
            <a:r>
              <a:rPr lang="en-US" altLang="ja-JP" sz="1400" b="1" u="sng" kern="0" dirty="0">
                <a:solidFill>
                  <a:srgbClr val="FF0000"/>
                </a:solidFill>
                <a:latin typeface="ＭＳ Ｐゴシック" panose="020B0600070205080204" pitchFamily="50" charset="-128"/>
              </a:rPr>
              <a:t>2</a:t>
            </a:r>
            <a:r>
              <a:rPr lang="ja-JP" altLang="en-US" sz="1400" b="1" u="sng" kern="0" dirty="0">
                <a:solidFill>
                  <a:srgbClr val="FF0000"/>
                </a:solidFill>
                <a:latin typeface="ＭＳ Ｐゴシック" panose="020B0600070205080204" pitchFamily="50" charset="-128"/>
              </a:rPr>
              <a:t>つのシートを記入してご持参ください。</a:t>
            </a:r>
            <a:endParaRPr kumimoji="0" lang="en-US" altLang="ja-JP" sz="1400" b="1" i="0" u="sng"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4293523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3E9CBA23-752F-40B3-90F6-979E4ADD24D9}"/>
              </a:ext>
            </a:extLst>
          </p:cNvPr>
          <p:cNvSpPr/>
          <p:nvPr/>
        </p:nvSpPr>
        <p:spPr>
          <a:xfrm>
            <a:off x="-9525" y="300741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第２回　</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総括</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a:t>
            </a:r>
            <a:r>
              <a:rPr lang="ja-JP" altLang="en-US" sz="2000" b="1" kern="0">
                <a:solidFill>
                  <a:prstClr val="black"/>
                </a:solidFill>
                <a:latin typeface="ＭＳ Ｐゴシック" panose="020B0600070205080204" pitchFamily="50" charset="-128"/>
                <a:ea typeface="ＭＳ Ｐゴシック" panose="020B0600070205080204" pitchFamily="50" charset="-128"/>
              </a:rPr>
              <a:t>対人生　</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　</a:t>
            </a:r>
            <a:r>
              <a:rPr kumimoji="0" lang="ja-JP" altLang="en-US" sz="2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心から実現したい将来ビジョンをつくる</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22840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CBD3541-5A00-4FF4-A786-7E3DDA927183}"/>
              </a:ext>
            </a:extLst>
          </p:cNvPr>
          <p:cNvSpPr/>
          <p:nvPr/>
        </p:nvSpPr>
        <p:spPr>
          <a:xfrm>
            <a:off x="-9525" y="198098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r>
              <a:rPr kumimoji="0" lang="ja-JP" altLang="en-US" sz="1800" b="1"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第２回　対人生</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キャリア開発支援プログラム</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endParaRPr kumimoji="0"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心から実現したい将来ビジョンをつくる　」　</a:t>
            </a:r>
            <a:endParaRPr kumimoji="0" lang="ja-JP" altLang="en-US" sz="1800" b="1" i="0" u="none" strike="noStrike" kern="0" cap="none" spc="0" normalizeH="0" baseline="0" noProof="0" dirty="0">
              <a:ln>
                <a:noFill/>
              </a:ln>
              <a:solidFill>
                <a:srgbClr val="FF0000"/>
              </a:solidFill>
              <a:effectLst/>
              <a:uLnTx/>
              <a:uFillTx/>
              <a:latin typeface="ＭＳ Ｐゴシック"/>
              <a:ea typeface="ＭＳ Ｐゴシック"/>
              <a:cs typeface="+mn-cs"/>
            </a:endParaRPr>
          </a:p>
        </p:txBody>
      </p:sp>
      <p:sp>
        <p:nvSpPr>
          <p:cNvPr id="13" name="Text Box 4">
            <a:extLst>
              <a:ext uri="{FF2B5EF4-FFF2-40B4-BE49-F238E27FC236}">
                <a16:creationId xmlns:a16="http://schemas.microsoft.com/office/drawing/2014/main" id="{C51F8FEB-9F3C-4F2A-A6F5-7A89185539EF}"/>
              </a:ext>
            </a:extLst>
          </p:cNvPr>
          <p:cNvSpPr txBox="1">
            <a:spLocks noChangeArrowheads="1"/>
          </p:cNvSpPr>
          <p:nvPr/>
        </p:nvSpPr>
        <p:spPr bwMode="auto">
          <a:xfrm>
            <a:off x="1360151" y="3886331"/>
            <a:ext cx="7362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Section 1</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時間軸　：　仕事　キャリアビジョンを描く</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Text Box 4">
            <a:extLst>
              <a:ext uri="{FF2B5EF4-FFF2-40B4-BE49-F238E27FC236}">
                <a16:creationId xmlns:a16="http://schemas.microsoft.com/office/drawing/2014/main" id="{2E194383-54C0-4D14-9E71-0BD0B9982825}"/>
              </a:ext>
            </a:extLst>
          </p:cNvPr>
          <p:cNvSpPr txBox="1">
            <a:spLocks noChangeArrowheads="1"/>
          </p:cNvSpPr>
          <p:nvPr/>
        </p:nvSpPr>
        <p:spPr bwMode="auto">
          <a:xfrm>
            <a:off x="1360231" y="4749931"/>
            <a:ext cx="7362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Section 2</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空間軸　：　人生　ライフサイクルを始める</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DA27BE92-589C-CF02-D8E6-19171B16AB7D}"/>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本日の研修内容</a:t>
            </a:r>
            <a:endParaRPr kumimoji="0" lang="ja-JP" altLang="en-US" sz="18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E18CC97F-631A-0BBC-ECCB-1D641A2FC67D}"/>
              </a:ext>
            </a:extLst>
          </p:cNvPr>
          <p:cNvSpPr/>
          <p:nvPr/>
        </p:nvSpPr>
        <p:spPr bwMode="auto">
          <a:xfrm>
            <a:off x="359693" y="3289241"/>
            <a:ext cx="9226339" cy="249184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a:pPr>
            <a:endParaRPr kumimoji="0" lang="ja-JP" altLang="en-US" sz="1000" b="1" i="0" u="none" strike="noStrike" kern="1200" cap="none" spc="0" normalizeH="0" baseline="0" noProof="0">
              <a:ln>
                <a:noFill/>
              </a:ln>
              <a:solidFill>
                <a:srgbClr val="00325C"/>
              </a:solidFill>
              <a:effectLst/>
              <a:uLnTx/>
              <a:uFillTx/>
              <a:latin typeface="Arial" charset="0"/>
              <a:ea typeface="ＭＳ Ｐゴシック"/>
              <a:cs typeface="+mn-cs"/>
            </a:endParaRPr>
          </a:p>
        </p:txBody>
      </p:sp>
    </p:spTree>
    <p:extLst>
      <p:ext uri="{BB962C8B-B14F-4D97-AF65-F5344CB8AC3E}">
        <p14:creationId xmlns:p14="http://schemas.microsoft.com/office/powerpoint/2010/main" val="42429999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81FDD21-450E-423B-B152-1F484C23BE98}"/>
              </a:ext>
            </a:extLst>
          </p:cNvPr>
          <p:cNvSpPr txBox="1">
            <a:spLocks noChangeArrowheads="1"/>
          </p:cNvSpPr>
          <p:nvPr/>
        </p:nvSpPr>
        <p:spPr>
          <a:xfrm>
            <a:off x="-7457" y="17477"/>
            <a:ext cx="4995863" cy="5048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キャリア・オーナーシップ</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5" name="Rectangle 2">
            <a:extLst>
              <a:ext uri="{FF2B5EF4-FFF2-40B4-BE49-F238E27FC236}">
                <a16:creationId xmlns:a16="http://schemas.microsoft.com/office/drawing/2014/main" id="{F5ADA3FC-1C3D-46FE-8A34-36F1EC692FAF}"/>
              </a:ext>
            </a:extLst>
          </p:cNvPr>
          <p:cNvSpPr txBox="1">
            <a:spLocks noChangeArrowheads="1"/>
          </p:cNvSpPr>
          <p:nvPr/>
        </p:nvSpPr>
        <p:spPr>
          <a:xfrm>
            <a:off x="5757862" y="17477"/>
            <a:ext cx="4148138" cy="5048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夢、志、目標、世界、存在</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目指す姿、ありたい姿</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成し遂げたいこと</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辿り着く場所</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生きた証</a:t>
            </a:r>
            <a:endParaRPr kumimoji="1" lang="en-US" altLang="ja-JP" sz="1800" b="1" i="0" u="none" strike="noStrike" kern="0" cap="none" spc="0" normalizeH="0" baseline="0" noProof="0" dirty="0">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1" lang="en-US" altLang="ja-JP" sz="1800" b="1" i="0" u="none" strike="noStrike" kern="0" cap="none" spc="0" normalizeH="0" baseline="0" noProof="0" dirty="0" err="1">
                <a:ln>
                  <a:noFill/>
                </a:ln>
                <a:solidFill>
                  <a:srgbClr val="FFFFFF"/>
                </a:solidFill>
                <a:effectLst/>
                <a:uLnTx/>
                <a:uFillTx/>
                <a:latin typeface="HG丸ｺﾞｼｯｸM-PRO" panose="020F0600000000000000" pitchFamily="50" charset="-128"/>
                <a:ea typeface="HG丸ｺﾞｼｯｸM-PRO" panose="020F0600000000000000" pitchFamily="50" charset="-128"/>
                <a:cs typeface="+mj-cs"/>
              </a:rPr>
              <a:t>etc</a:t>
            </a:r>
            <a:endParaRPr kumimoji="1" lang="en-US" altLang="ja-JP"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p:txBody>
      </p:sp>
    </p:spTree>
    <p:extLst>
      <p:ext uri="{BB962C8B-B14F-4D97-AF65-F5344CB8AC3E}">
        <p14:creationId xmlns:p14="http://schemas.microsoft.com/office/powerpoint/2010/main" val="748105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7364073" y="6363433"/>
            <a:ext cx="2526654"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©Will &amp; Style </a:t>
            </a:r>
            <a:r>
              <a:rPr kumimoji="1" lang="en-US" altLang="ja-JP" sz="1100" b="0" i="0" u="none" strike="noStrike" kern="1200" cap="none" spc="0" normalizeH="0" baseline="0" noProof="0" dirty="0" err="1">
                <a:ln>
                  <a:noFill/>
                </a:ln>
                <a:solidFill>
                  <a:prstClr val="black"/>
                </a:solidFill>
                <a:effectLst/>
                <a:uLnTx/>
                <a:uFillTx/>
                <a:latin typeface="Calibri" panose="020F0502020204030204"/>
                <a:ea typeface="游ゴシック" panose="020B0400000000000000" pitchFamily="50" charset="-128"/>
                <a:cs typeface="+mn-cs"/>
              </a:rPr>
              <a:t>Co.,Ltd</a:t>
            </a:r>
            <a:r>
              <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All rights reserved.</a:t>
            </a: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7" name="直線コネクタ 6"/>
          <p:cNvCxnSpPr/>
          <p:nvPr/>
        </p:nvCxnSpPr>
        <p:spPr>
          <a:xfrm flipV="1">
            <a:off x="1199126" y="2362474"/>
            <a:ext cx="7477538" cy="36528"/>
          </a:xfrm>
          <a:prstGeom prst="line">
            <a:avLst/>
          </a:prstGeom>
          <a:ln w="12700">
            <a:gradFill flip="none" rotWithShape="1">
              <a:gsLst>
                <a:gs pos="50000">
                  <a:schemeClr val="tx1">
                    <a:lumMod val="65000"/>
                    <a:lumOff val="35000"/>
                  </a:schemeClr>
                </a:gs>
                <a:gs pos="0">
                  <a:schemeClr val="bg1"/>
                </a:gs>
                <a:gs pos="87000">
                  <a:schemeClr val="tx2">
                    <a:lumMod val="40000"/>
                    <a:lumOff val="60000"/>
                  </a:schemeClr>
                </a:gs>
                <a:gs pos="13000">
                  <a:schemeClr val="tx2">
                    <a:lumMod val="40000"/>
                    <a:lumOff val="60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a:cxnSpLocks/>
          </p:cNvCxnSpPr>
          <p:nvPr/>
        </p:nvCxnSpPr>
        <p:spPr>
          <a:xfrm>
            <a:off x="1190871" y="2085712"/>
            <a:ext cx="2795592" cy="11819"/>
          </a:xfrm>
          <a:prstGeom prst="line">
            <a:avLst/>
          </a:prstGeom>
          <a:ln w="12700">
            <a:gradFill flip="none" rotWithShape="1">
              <a:gsLst>
                <a:gs pos="50000">
                  <a:schemeClr val="tx1">
                    <a:lumMod val="65000"/>
                    <a:lumOff val="35000"/>
                  </a:schemeClr>
                </a:gs>
                <a:gs pos="0">
                  <a:schemeClr val="bg1"/>
                </a:gs>
                <a:gs pos="87000">
                  <a:schemeClr val="tx2">
                    <a:lumMod val="40000"/>
                    <a:lumOff val="60000"/>
                  </a:schemeClr>
                </a:gs>
                <a:gs pos="13000">
                  <a:schemeClr val="tx2">
                    <a:lumMod val="40000"/>
                    <a:lumOff val="60000"/>
                  </a:schemeClr>
                </a:gs>
                <a:gs pos="100000">
                  <a:schemeClr val="bg1">
                    <a:lumMod val="9500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4114874" y="2380147"/>
            <a:ext cx="4575699" cy="194421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会　社：　株式会社ウィルアンドスタイル</a:t>
            </a:r>
            <a:endParaRPr kumimoji="1" lang="en-US" altLang="ja-JP" sz="1200" b="0" i="0" u="none" strike="noStrike" kern="1200" cap="none" spc="0" normalizeH="0" baseline="0" noProof="0" dirty="0">
              <a:ln>
                <a:noFill/>
              </a:ln>
              <a:solidFill>
                <a:prstClr val="black">
                  <a:lumMod val="95000"/>
                  <a:lumOff val="5000"/>
                </a:prstClr>
              </a:solidFill>
              <a:effectLst/>
              <a:uLnTx/>
              <a:uFillTx/>
              <a:latin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a:t>
            </a:r>
            <a:r>
              <a:rPr lang="ja-JP" altLang="en-US" sz="1200" dirty="0">
                <a:solidFill>
                  <a:prstClr val="black">
                    <a:lumMod val="95000"/>
                    <a:lumOff val="5000"/>
                  </a:prstClr>
                </a:solidFill>
                <a:latin typeface="+mn-ea"/>
              </a:rPr>
              <a:t>講　師</a:t>
            </a:r>
            <a:r>
              <a:rPr kumimoji="0"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代表取締役　田中　</a:t>
            </a:r>
            <a:r>
              <a:rPr lang="ja-JP" altLang="en-US" sz="1200" dirty="0">
                <a:solidFill>
                  <a:prstClr val="black">
                    <a:lumMod val="95000"/>
                    <a:lumOff val="5000"/>
                  </a:prstClr>
                </a:solidFill>
                <a:latin typeface="+mn-ea"/>
              </a:rPr>
              <a:t>庸介</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電　話：　</a:t>
            </a:r>
            <a:r>
              <a:rPr kumimoji="1" lang="en-US" altLang="ja-JP" sz="1200" b="0" i="0" u="none" strike="noStrike" kern="1200" cap="none" spc="0" normalizeH="0" baseline="0" noProof="0" dirty="0">
                <a:ln>
                  <a:noFill/>
                </a:ln>
                <a:solidFill>
                  <a:prstClr val="black">
                    <a:lumMod val="95000"/>
                    <a:lumOff val="5000"/>
                  </a:prstClr>
                </a:solidFill>
                <a:effectLst/>
                <a:uLnTx/>
                <a:uFillTx/>
                <a:latin typeface="+mn-ea"/>
                <a:cs typeface="+mn-cs"/>
              </a:rPr>
              <a:t>03 ― 6804 – </a:t>
            </a:r>
            <a:r>
              <a:rPr kumimoji="1" lang="en-US" altLang="ja-JP" sz="1200" dirty="0">
                <a:solidFill>
                  <a:prstClr val="black">
                    <a:lumMod val="95000"/>
                    <a:lumOff val="5000"/>
                  </a:prstClr>
                </a:solidFill>
                <a:latin typeface="+mn-ea"/>
              </a:rPr>
              <a:t>6725</a:t>
            </a:r>
            <a:r>
              <a:rPr kumimoji="1" lang="en-US" altLang="ja-JP" sz="1200" b="0" i="0" u="none" strike="noStrike" kern="1200" cap="none" spc="0" normalizeH="0" baseline="0" noProof="0" dirty="0">
                <a:ln>
                  <a:noFill/>
                </a:ln>
                <a:solidFill>
                  <a:prstClr val="black">
                    <a:lumMod val="95000"/>
                    <a:lumOff val="5000"/>
                  </a:prstClr>
                </a:solidFill>
                <a:effectLst/>
                <a:uLnTx/>
                <a:uFillTx/>
                <a:latin typeface="+mn-ea"/>
                <a:cs typeface="+mn-cs"/>
              </a:rPr>
              <a:t> </a:t>
            </a:r>
            <a:r>
              <a:rPr kumimoji="1"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代表 ）</a:t>
            </a:r>
            <a:endParaRPr kumimoji="1" lang="en-US" altLang="ja-JP" sz="1200" b="0" i="0" u="none" strike="noStrike" kern="1200" cap="none" spc="0" normalizeH="0" baseline="0" noProof="0" dirty="0">
              <a:ln>
                <a:noFill/>
              </a:ln>
              <a:solidFill>
                <a:prstClr val="black">
                  <a:lumMod val="95000"/>
                  <a:lumOff val="5000"/>
                </a:prstClr>
              </a:solidFill>
              <a:effectLst/>
              <a:uLnTx/>
              <a:uFillTx/>
              <a:latin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住　所：　東京都世田谷区成城８－４－２１</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lang="ja-JP" altLang="en-US" sz="1200" dirty="0">
                <a:solidFill>
                  <a:prstClr val="black">
                    <a:lumMod val="95000"/>
                    <a:lumOff val="5000"/>
                  </a:prstClr>
                </a:solidFill>
                <a:latin typeface="+mn-ea"/>
              </a:rPr>
              <a:t>　　　　　　　成城クローチェ　２階</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メール：　</a:t>
            </a:r>
            <a:r>
              <a:rPr kumimoji="1" lang="en-US" altLang="ja-JP" sz="1200" b="0" i="0" u="none" strike="noStrike" kern="1200" cap="none" spc="0" normalizeH="0" baseline="0" noProof="0" dirty="0">
                <a:ln>
                  <a:noFill/>
                </a:ln>
                <a:solidFill>
                  <a:prstClr val="black">
                    <a:lumMod val="95000"/>
                    <a:lumOff val="5000"/>
                  </a:prstClr>
                </a:solidFill>
                <a:effectLst/>
                <a:uLnTx/>
                <a:uFillTx/>
                <a:latin typeface="+mn-ea"/>
                <a:cs typeface="+mn-cs"/>
              </a:rPr>
              <a:t>info@willst.co.jp</a:t>
            </a:r>
            <a:endParaRPr kumimoji="0" lang="en-US" altLang="ja-JP" sz="1200" b="0" i="0" u="none" strike="noStrike" kern="1200" cap="none" spc="0" normalizeH="0" baseline="0" noProof="0" dirty="0">
              <a:ln>
                <a:noFill/>
              </a:ln>
              <a:solidFill>
                <a:prstClr val="black">
                  <a:lumMod val="95000"/>
                  <a:lumOff val="5000"/>
                </a:prstClr>
              </a:solidFill>
              <a:effectLst/>
              <a:uLnTx/>
              <a:uFillTx/>
              <a:latin typeface="+mn-ea"/>
              <a:cs typeface="+mn-cs"/>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95000"/>
                    <a:lumOff val="5000"/>
                  </a:prstClr>
                </a:solidFill>
                <a:effectLst/>
                <a:uLnTx/>
                <a:uFillTx/>
                <a:latin typeface="+mn-ea"/>
                <a:cs typeface="+mn-cs"/>
              </a:rPr>
              <a:t>　　ＵＲＬ：　</a:t>
            </a:r>
            <a:r>
              <a:rPr kumimoji="1" lang="en-US" altLang="ja-JP" sz="1200" b="0" i="0" u="none" strike="noStrike" kern="1200" cap="none" spc="0" normalizeH="0" baseline="0" noProof="0" dirty="0">
                <a:ln>
                  <a:noFill/>
                </a:ln>
                <a:solidFill>
                  <a:prstClr val="black">
                    <a:lumMod val="95000"/>
                    <a:lumOff val="5000"/>
                  </a:prstClr>
                </a:solidFill>
                <a:effectLst/>
                <a:uLnTx/>
                <a:uFillTx/>
                <a:latin typeface="+mn-ea"/>
                <a:cs typeface="+mn-cs"/>
              </a:rPr>
              <a:t>https://www.willst.co.jp</a:t>
            </a: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18697" y="560263"/>
            <a:ext cx="1112316" cy="1396353"/>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4234" y="2539917"/>
            <a:ext cx="2556081" cy="537978"/>
          </a:xfrm>
          <a:prstGeom prst="rect">
            <a:avLst/>
          </a:prstGeom>
        </p:spPr>
      </p:pic>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4550" y="2146702"/>
            <a:ext cx="2251282" cy="214658"/>
          </a:xfrm>
          <a:prstGeom prst="rect">
            <a:avLst/>
          </a:prstGeom>
        </p:spPr>
      </p:pic>
      <p:pic>
        <p:nvPicPr>
          <p:cNvPr id="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2" y="-1"/>
            <a:ext cx="9923263" cy="28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33" y="6579301"/>
            <a:ext cx="9923264" cy="287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角丸四角形 3"/>
          <p:cNvSpPr/>
          <p:nvPr/>
        </p:nvSpPr>
        <p:spPr>
          <a:xfrm>
            <a:off x="640080" y="4397331"/>
            <a:ext cx="8636924" cy="1792130"/>
          </a:xfrm>
          <a:prstGeom prst="roundRect">
            <a:avLst/>
          </a:prstGeom>
          <a:no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solidFill>
                  <a:srgbClr val="FF0000"/>
                </a:solidFill>
              </a:rPr>
              <a:t>Vision:</a:t>
            </a:r>
          </a:p>
          <a:p>
            <a:pPr lvl="0">
              <a:spcBef>
                <a:spcPts val="600"/>
              </a:spcBef>
            </a:pPr>
            <a:r>
              <a:rPr kumimoji="1" lang="en-US" altLang="ja-JP" sz="1000" dirty="0">
                <a:solidFill>
                  <a:schemeClr val="tx1"/>
                </a:solidFill>
                <a:latin typeface="游ゴシック" panose="020B0400000000000000" pitchFamily="50" charset="-128"/>
              </a:rPr>
              <a:t>“ Possibility  ×</a:t>
            </a:r>
            <a:r>
              <a:rPr kumimoji="1" lang="ja-JP" altLang="en-US" sz="1000" dirty="0">
                <a:solidFill>
                  <a:schemeClr val="tx1"/>
                </a:solidFill>
                <a:latin typeface="游ゴシック" panose="020B0400000000000000" pitchFamily="50" charset="-128"/>
              </a:rPr>
              <a:t>  </a:t>
            </a:r>
            <a:r>
              <a:rPr kumimoji="1" lang="en-US" altLang="ja-JP" sz="1000" dirty="0">
                <a:solidFill>
                  <a:schemeClr val="tx1"/>
                </a:solidFill>
                <a:latin typeface="游ゴシック" panose="020B0400000000000000" pitchFamily="50" charset="-128"/>
              </a:rPr>
              <a:t>Hospitality  =  </a:t>
            </a:r>
            <a:r>
              <a:rPr kumimoji="1" lang="ja-JP" altLang="en-US" sz="1000" dirty="0">
                <a:solidFill>
                  <a:schemeClr val="tx1"/>
                </a:solidFill>
                <a:latin typeface="游ゴシック" panose="020B0400000000000000" pitchFamily="50" charset="-128"/>
              </a:rPr>
              <a:t>個性ゆたかな共創社会を実現する</a:t>
            </a:r>
            <a:r>
              <a:rPr kumimoji="1" lang="en-US" altLang="ja-JP" sz="1000" dirty="0">
                <a:solidFill>
                  <a:schemeClr val="tx1"/>
                </a:solidFill>
                <a:latin typeface="游ゴシック" panose="020B0400000000000000" pitchFamily="50" charset="-128"/>
              </a:rPr>
              <a:t> ”</a:t>
            </a:r>
          </a:p>
          <a:p>
            <a:pPr lvl="0">
              <a:spcBef>
                <a:spcPts val="600"/>
              </a:spcBef>
            </a:pPr>
            <a:r>
              <a:rPr kumimoji="1" lang="ja-JP" altLang="en-US" sz="1000" dirty="0">
                <a:solidFill>
                  <a:schemeClr val="tx1"/>
                </a:solidFill>
                <a:latin typeface="游ゴシック" panose="020B0400000000000000" pitchFamily="50" charset="-128"/>
              </a:rPr>
              <a:t>自分の意志で道を歩み、個性を発揮して未来を切り拓く。世界と絆を深めて新たな価値や物語を共に創り出す。</a:t>
            </a:r>
            <a:endParaRPr lang="en-US" altLang="ja-JP" sz="1000" dirty="0">
              <a:solidFill>
                <a:schemeClr val="tx1"/>
              </a:solidFill>
            </a:endParaRPr>
          </a:p>
          <a:p>
            <a:pPr lvl="0">
              <a:spcBef>
                <a:spcPts val="600"/>
              </a:spcBef>
            </a:pPr>
            <a:r>
              <a:rPr lang="en-US" altLang="ja-JP" dirty="0">
                <a:solidFill>
                  <a:srgbClr val="FF0000"/>
                </a:solidFill>
              </a:rPr>
              <a:t>Mission:</a:t>
            </a:r>
            <a:endParaRPr kumimoji="1" lang="en-US" altLang="ja-JP" sz="1050" dirty="0">
              <a:solidFill>
                <a:srgbClr val="FF0000"/>
              </a:solidFill>
              <a:latin typeface="游ゴシック" panose="020B0400000000000000" pitchFamily="50" charset="-128"/>
            </a:endParaRPr>
          </a:p>
          <a:p>
            <a:pPr lvl="0">
              <a:spcBef>
                <a:spcPts val="600"/>
              </a:spcBef>
            </a:pPr>
            <a:r>
              <a:rPr kumimoji="1" lang="en-US" altLang="ja-JP" sz="1000" dirty="0">
                <a:solidFill>
                  <a:schemeClr val="tx1"/>
                </a:solidFill>
                <a:latin typeface="游ゴシック" panose="020B0400000000000000" pitchFamily="50" charset="-128"/>
              </a:rPr>
              <a:t>Commitment</a:t>
            </a:r>
            <a:r>
              <a:rPr kumimoji="1" lang="ja-JP" altLang="en-US" sz="1000" dirty="0">
                <a:solidFill>
                  <a:schemeClr val="tx1"/>
                </a:solidFill>
                <a:latin typeface="游ゴシック" panose="020B0400000000000000" pitchFamily="50" charset="-128"/>
              </a:rPr>
              <a:t> ・・・ 私たちは、感謝と尊敬の念を持ち、本気と全力で取り組み、現場で共に心を合わせ、“必ず高い成果と価値”を創出します。</a:t>
            </a:r>
            <a:endParaRPr kumimoji="1" lang="en-US" altLang="ja-JP" sz="1000" dirty="0">
              <a:solidFill>
                <a:schemeClr val="tx1"/>
              </a:solidFill>
              <a:latin typeface="游ゴシック" panose="020B0400000000000000" pitchFamily="50" charset="-128"/>
            </a:endParaRPr>
          </a:p>
          <a:p>
            <a:pPr lvl="0">
              <a:spcBef>
                <a:spcPts val="600"/>
              </a:spcBef>
            </a:pPr>
            <a:r>
              <a:rPr kumimoji="1" lang="en-US" altLang="ja-JP" sz="1000" dirty="0">
                <a:solidFill>
                  <a:schemeClr val="tx1"/>
                </a:solidFill>
                <a:latin typeface="游ゴシック" panose="020B0400000000000000" pitchFamily="50" charset="-128"/>
              </a:rPr>
              <a:t>Change Agent</a:t>
            </a:r>
            <a:r>
              <a:rPr kumimoji="1" lang="ja-JP" altLang="en-US" sz="1000" dirty="0">
                <a:solidFill>
                  <a:schemeClr val="tx1"/>
                </a:solidFill>
                <a:latin typeface="游ゴシック" panose="020B0400000000000000" pitchFamily="50" charset="-128"/>
              </a:rPr>
              <a:t> ・・・ 私たちは、個人の意識変容と組織の風土変革の強みを生かし、痛みと喜びの先にある“自走して持続できる姿”を実現します。</a:t>
            </a:r>
            <a:endParaRPr kumimoji="1" lang="en-US" altLang="ja-JP" sz="1000" dirty="0">
              <a:solidFill>
                <a:schemeClr val="tx1"/>
              </a:solidFill>
              <a:latin typeface="游ゴシック" panose="020B0400000000000000" pitchFamily="50" charset="-128"/>
            </a:endParaRPr>
          </a:p>
        </p:txBody>
      </p:sp>
    </p:spTree>
    <p:extLst>
      <p:ext uri="{BB962C8B-B14F-4D97-AF65-F5344CB8AC3E}">
        <p14:creationId xmlns:p14="http://schemas.microsoft.com/office/powerpoint/2010/main" val="2790643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CBD3541-5A00-4FF4-A786-7E3DDA927183}"/>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第２回　対人生　：　事前課題のご案内　②　進行</a:t>
            </a:r>
            <a:endParaRPr kumimoji="0" lang="ja-JP" altLang="en-US" sz="1800" b="1" i="0" u="none" strike="noStrike" kern="0" cap="none" spc="0" normalizeH="0" baseline="0" noProof="0" dirty="0">
              <a:ln>
                <a:noFill/>
              </a:ln>
              <a:solidFill>
                <a:srgbClr val="FF0000"/>
              </a:solidFill>
              <a:effectLst/>
              <a:uLnTx/>
              <a:uFillTx/>
              <a:latin typeface="ＭＳ Ｐゴシック"/>
              <a:ea typeface="ＭＳ Ｐゴシック"/>
              <a:cs typeface="+mn-cs"/>
            </a:endParaRPr>
          </a:p>
        </p:txBody>
      </p:sp>
      <p:sp>
        <p:nvSpPr>
          <p:cNvPr id="13" name="Text Box 4">
            <a:extLst>
              <a:ext uri="{FF2B5EF4-FFF2-40B4-BE49-F238E27FC236}">
                <a16:creationId xmlns:a16="http://schemas.microsoft.com/office/drawing/2014/main" id="{C51F8FEB-9F3C-4F2A-A6F5-7A89185539EF}"/>
              </a:ext>
            </a:extLst>
          </p:cNvPr>
          <p:cNvSpPr txBox="1">
            <a:spLocks noChangeArrowheads="1"/>
          </p:cNvSpPr>
          <p:nvPr/>
        </p:nvSpPr>
        <p:spPr bwMode="auto">
          <a:xfrm>
            <a:off x="257671" y="1120452"/>
            <a:ext cx="461403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選択肢</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前半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実際</a:t>
            </a:r>
            <a:r>
              <a:rPr lang="en-US" altLang="ja-JP" sz="1200" b="1" kern="0" dirty="0">
                <a:solidFill>
                  <a:prstClr val="black"/>
                </a:solidFill>
                <a:latin typeface="ＭＳ Ｐゴシック" panose="020B0600070205080204" pitchFamily="50" charset="-128"/>
              </a:rPr>
              <a:t>55</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　模擬</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27</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分</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実際 ⇒ 模擬</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01</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01</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P04</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挨拶</a:t>
            </a: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②　</a:t>
            </a:r>
            <a:r>
              <a:rPr lang="en-US" altLang="ja-JP" sz="1200" b="1" kern="0" dirty="0">
                <a:solidFill>
                  <a:prstClr val="black"/>
                </a:solidFill>
                <a:latin typeface="ＭＳ Ｐゴシック" panose="020B0600070205080204" pitchFamily="50" charset="-128"/>
              </a:rPr>
              <a:t>02</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02</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P05</a:t>
            </a:r>
            <a:r>
              <a:rPr lang="ja-JP" altLang="en-US" sz="1200" b="1" kern="0" dirty="0">
                <a:solidFill>
                  <a:prstClr val="black"/>
                </a:solidFill>
                <a:latin typeface="ＭＳ Ｐゴシック" panose="020B0600070205080204" pitchFamily="50" charset="-128"/>
              </a:rPr>
              <a:t>～</a:t>
            </a:r>
            <a:r>
              <a:rPr lang="en-US" altLang="ja-JP" sz="1200" b="1" kern="0" dirty="0">
                <a:solidFill>
                  <a:prstClr val="black"/>
                </a:solidFill>
                <a:latin typeface="ＭＳ Ｐゴシック" panose="020B0600070205080204" pitchFamily="50" charset="-128"/>
              </a:rPr>
              <a:t>07</a:t>
            </a:r>
            <a:r>
              <a:rPr lang="ja-JP" altLang="en-US" sz="1200" b="1" kern="0" dirty="0">
                <a:solidFill>
                  <a:prstClr val="black"/>
                </a:solidFill>
                <a:latin typeface="ＭＳ Ｐゴシック" panose="020B0600070205080204" pitchFamily="50" charset="-128"/>
              </a:rPr>
              <a:t>　前提と目的</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07</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a:t>
            </a:r>
            <a:r>
              <a:rPr lang="ja-JP" altLang="en-US" sz="1200" b="1" kern="0" dirty="0">
                <a:solidFill>
                  <a:prstClr val="black"/>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07</a:t>
            </a:r>
            <a:r>
              <a:rPr lang="ja-JP" altLang="en-US" sz="1200" b="1" kern="0" dirty="0">
                <a:solidFill>
                  <a:srgbClr val="FF0000"/>
                </a:solidFill>
                <a:latin typeface="ＭＳ Ｐゴシック" panose="020B0600070205080204" pitchFamily="50" charset="-128"/>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P08</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lang="en-US" altLang="ja-JP" sz="1200" b="1" kern="0" dirty="0">
                <a:solidFill>
                  <a:prstClr val="black"/>
                </a:solidFill>
                <a:latin typeface="ＭＳ Ｐゴシック" panose="020B0600070205080204" pitchFamily="50" charset="-128"/>
              </a:rPr>
              <a:t>09</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問いと生き方</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働き方</a:t>
            </a: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④　</a:t>
            </a:r>
            <a:r>
              <a:rPr lang="en-US" altLang="ja-JP" sz="1200" b="1" kern="0" dirty="0">
                <a:solidFill>
                  <a:prstClr val="black"/>
                </a:solidFill>
                <a:latin typeface="ＭＳ Ｐゴシック" panose="020B0600070205080204" pitchFamily="50" charset="-128"/>
              </a:rPr>
              <a:t>45</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17</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P10</a:t>
            </a:r>
            <a:r>
              <a:rPr lang="ja-JP" altLang="en-US" sz="1200" b="1" kern="0" dirty="0">
                <a:solidFill>
                  <a:prstClr val="black"/>
                </a:solidFill>
                <a:latin typeface="ＭＳ Ｐゴシック" panose="020B0600070205080204" pitchFamily="50" charset="-128"/>
              </a:rPr>
              <a:t>～</a:t>
            </a:r>
            <a:r>
              <a:rPr lang="en-US" altLang="ja-JP" sz="1200" b="1" kern="0" dirty="0">
                <a:solidFill>
                  <a:prstClr val="black"/>
                </a:solidFill>
                <a:latin typeface="ＭＳ Ｐゴシック" panose="020B0600070205080204" pitchFamily="50" charset="-128"/>
              </a:rPr>
              <a:t>12</a:t>
            </a:r>
            <a:r>
              <a:rPr lang="ja-JP" altLang="en-US" sz="1200" b="1" kern="0" dirty="0">
                <a:solidFill>
                  <a:prstClr val="black"/>
                </a:solidFill>
                <a:latin typeface="ＭＳ Ｐゴシック" panose="020B0600070205080204" pitchFamily="50" charset="-128"/>
              </a:rPr>
              <a:t>　キャリアビジョン　実践ワーク</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a:t>
            </a:r>
            <a:r>
              <a:rPr lang="ja-JP" altLang="en-US" sz="1200" b="1" kern="0" dirty="0">
                <a:solidFill>
                  <a:prstClr val="black"/>
                </a:solidFill>
                <a:latin typeface="ＭＳ Ｐゴシック" panose="020B0600070205080204" pitchFamily="50" charset="-128"/>
              </a:rPr>
              <a:t>内訳</a:t>
            </a:r>
            <a:r>
              <a:rPr lang="en-US" altLang="ja-JP" sz="1200" b="1" kern="0" dirty="0">
                <a:solidFill>
                  <a:prstClr val="black"/>
                </a:solidFill>
                <a:latin typeface="ＭＳ Ｐゴシック" panose="020B0600070205080204" pitchFamily="50" charset="-128"/>
              </a:rPr>
              <a:t>)</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03</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03</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上段　個人ワーク　説明</a:t>
            </a:r>
            <a:endParaRPr lang="en-US" altLang="ja-JP" sz="1200" b="1" kern="0" dirty="0">
              <a:solidFill>
                <a:prstClr val="black"/>
              </a:solidFill>
              <a:latin typeface="ＭＳ Ｐゴシック" panose="020B0600070205080204" pitchFamily="50" charset="-128"/>
            </a:endParaRPr>
          </a:p>
          <a:p>
            <a:pPr>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02</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00</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上段　個人ワーク　実施</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en-US" altLang="ja-JP" sz="1200" b="1" kern="0" dirty="0">
                <a:solidFill>
                  <a:srgbClr val="FF0000"/>
                </a:solidFill>
                <a:latin typeface="ＭＳ Ｐゴシック" panose="020B0600070205080204" pitchFamily="50" charset="-128"/>
              </a:rPr>
              <a:t>※</a:t>
            </a:r>
            <a:r>
              <a:rPr lang="ja-JP" altLang="en-US" sz="1200" b="1" kern="0" dirty="0">
                <a:solidFill>
                  <a:srgbClr val="FF0000"/>
                </a:solidFill>
                <a:latin typeface="ＭＳ Ｐゴシック" panose="020B0600070205080204" pitchFamily="50" charset="-128"/>
              </a:rPr>
              <a:t>割愛</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a:t>
            </a:r>
            <a:r>
              <a:rPr lang="ja-JP" altLang="en-US" sz="1200" b="1" kern="0" dirty="0">
                <a:solidFill>
                  <a:prstClr val="black"/>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03</a:t>
            </a:r>
            <a:r>
              <a:rPr lang="ja-JP" altLang="en-US" sz="1200" b="1" kern="0" dirty="0">
                <a:solidFill>
                  <a:srgbClr val="FF0000"/>
                </a:solidFill>
                <a:latin typeface="ＭＳ Ｐゴシック" panose="020B0600070205080204" pitchFamily="50" charset="-128"/>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上段　グループワーク　実施　</a:t>
            </a:r>
            <a:r>
              <a:rPr lang="en-US" altLang="ja-JP" sz="1200" b="1" kern="0" dirty="0">
                <a:solidFill>
                  <a:srgbClr val="FF0000"/>
                </a:solidFill>
                <a:latin typeface="ＭＳ Ｐゴシック" panose="020B0600070205080204" pitchFamily="50" charset="-128"/>
              </a:rPr>
              <a:t>※</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人だけ実施</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03</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03</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下段　個人ワーク　説明</a:t>
            </a:r>
            <a:endParaRPr lang="en-US" altLang="ja-JP" sz="1200" b="1" kern="0" dirty="0">
              <a:solidFill>
                <a:prstClr val="black"/>
              </a:solidFill>
              <a:latin typeface="ＭＳ Ｐゴシック" panose="020B0600070205080204" pitchFamily="50" charset="-128"/>
            </a:endParaRPr>
          </a:p>
          <a:p>
            <a:pPr>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03</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00</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下段　個人ワーク　実施</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en-US" altLang="ja-JP" sz="1200" b="1" kern="0" dirty="0">
                <a:solidFill>
                  <a:srgbClr val="FF0000"/>
                </a:solidFill>
                <a:latin typeface="ＭＳ Ｐゴシック" panose="020B0600070205080204" pitchFamily="50" charset="-128"/>
              </a:rPr>
              <a:t>※</a:t>
            </a:r>
            <a:r>
              <a:rPr lang="ja-JP" altLang="en-US" sz="1200" b="1" kern="0" dirty="0">
                <a:solidFill>
                  <a:srgbClr val="FF0000"/>
                </a:solidFill>
                <a:latin typeface="ＭＳ Ｐゴシック" panose="020B0600070205080204" pitchFamily="50" charset="-128"/>
              </a:rPr>
              <a:t>割愛</a:t>
            </a:r>
            <a:endParaRPr lang="en-US" altLang="ja-JP" sz="1200" b="1" kern="0" dirty="0">
              <a:solidFill>
                <a:srgbClr val="FF0000"/>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lang="en-US" altLang="ja-JP" sz="1200" b="1" kern="0" dirty="0">
                <a:solidFill>
                  <a:prstClr val="black"/>
                </a:solidFill>
                <a:latin typeface="ＭＳ Ｐゴシック" panose="020B0600070205080204" pitchFamily="50" charset="-128"/>
              </a:rPr>
              <a:t>0</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a:t>
            </a:r>
            <a:r>
              <a:rPr lang="ja-JP" altLang="en-US" sz="1200" b="1" kern="0" dirty="0">
                <a:solidFill>
                  <a:prstClr val="black"/>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05</a:t>
            </a:r>
            <a:r>
              <a:rPr lang="ja-JP" altLang="en-US" sz="1200" b="1" kern="0" dirty="0">
                <a:solidFill>
                  <a:srgbClr val="FF0000"/>
                </a:solidFill>
                <a:latin typeface="ＭＳ Ｐゴシック" panose="020B0600070205080204" pitchFamily="50" charset="-128"/>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ja-JP" altLang="en-US" sz="1200" b="1" kern="0" dirty="0">
                <a:solidFill>
                  <a:prstClr val="black"/>
                </a:solidFill>
                <a:latin typeface="ＭＳ Ｐゴシック" panose="020B0600070205080204" pitchFamily="50" charset="-128"/>
              </a:rPr>
              <a:t>下段　ペ　ア　  </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ワーク　実施　</a:t>
            </a:r>
            <a:r>
              <a:rPr lang="en-US" altLang="ja-JP" sz="1200" b="1" kern="0" dirty="0">
                <a:solidFill>
                  <a:srgbClr val="FF0000"/>
                </a:solidFill>
                <a:latin typeface="ＭＳ Ｐゴシック" panose="020B0600070205080204" pitchFamily="50" charset="-128"/>
              </a:rPr>
              <a:t>※</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人だけ実施</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12</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03</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下段　</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グループワーク　実施  </a:t>
            </a:r>
            <a:r>
              <a:rPr lang="en-US" altLang="ja-JP" sz="1200" b="1" kern="0" dirty="0">
                <a:solidFill>
                  <a:srgbClr val="FF0000"/>
                </a:solidFill>
                <a:latin typeface="ＭＳ Ｐゴシック" panose="020B0600070205080204" pitchFamily="50" charset="-128"/>
              </a:rPr>
              <a:t>※</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1</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人だけ実施</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Text Box 4">
            <a:extLst>
              <a:ext uri="{FF2B5EF4-FFF2-40B4-BE49-F238E27FC236}">
                <a16:creationId xmlns:a16="http://schemas.microsoft.com/office/drawing/2014/main" id="{9D87C483-5361-FEB9-29B1-D6A9C32C30F8}"/>
              </a:ext>
            </a:extLst>
          </p:cNvPr>
          <p:cNvSpPr txBox="1">
            <a:spLocks noChangeArrowheads="1"/>
          </p:cNvSpPr>
          <p:nvPr/>
        </p:nvSpPr>
        <p:spPr bwMode="auto">
          <a:xfrm>
            <a:off x="5156768" y="1120452"/>
            <a:ext cx="455494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wrap="square">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a:defRPr/>
            </a:pP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選択肢</a:t>
            </a:r>
            <a:r>
              <a:rPr lang="en-US" altLang="ja-JP" sz="1200" b="1" kern="0" dirty="0">
                <a:solidFill>
                  <a:prstClr val="black"/>
                </a:solidFill>
                <a:latin typeface="ＭＳ Ｐゴシック" panose="020B0600070205080204" pitchFamily="50" charset="-128"/>
              </a:rPr>
              <a:t>B</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後半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実際</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90</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　模擬</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35</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分</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実際 ⇒ 模擬</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⑤　</a:t>
            </a:r>
            <a:r>
              <a:rPr lang="en-US" altLang="ja-JP" sz="1200" b="1" kern="0" dirty="0">
                <a:solidFill>
                  <a:prstClr val="black"/>
                </a:solidFill>
                <a:latin typeface="ＭＳ Ｐゴシック" panose="020B0600070205080204" pitchFamily="50" charset="-128"/>
              </a:rPr>
              <a:t>12</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12</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P13</a:t>
            </a:r>
            <a:r>
              <a:rPr lang="ja-JP" altLang="en-US" sz="1200" b="1" kern="0" dirty="0">
                <a:solidFill>
                  <a:prstClr val="black"/>
                </a:solidFill>
                <a:latin typeface="ＭＳ Ｐゴシック" panose="020B0600070205080204" pitchFamily="50" charset="-128"/>
              </a:rPr>
              <a:t>～</a:t>
            </a:r>
            <a:r>
              <a:rPr lang="en-US" altLang="ja-JP" sz="1200" b="1" kern="0" dirty="0">
                <a:solidFill>
                  <a:prstClr val="black"/>
                </a:solidFill>
                <a:latin typeface="ＭＳ Ｐゴシック" panose="020B0600070205080204" pitchFamily="50" charset="-128"/>
              </a:rPr>
              <a:t>15</a:t>
            </a:r>
            <a:r>
              <a:rPr lang="ja-JP" altLang="en-US" sz="1200" b="1" kern="0" dirty="0">
                <a:solidFill>
                  <a:prstClr val="black"/>
                </a:solidFill>
                <a:latin typeface="ＭＳ Ｐゴシック" panose="020B0600070205080204" pitchFamily="50" charset="-128"/>
              </a:rPr>
              <a:t>　アイスブレーク　最期の死の瞬間</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⑥　</a:t>
            </a:r>
            <a:r>
              <a:rPr lang="en-US" altLang="ja-JP" sz="1200" b="1" kern="0" dirty="0">
                <a:solidFill>
                  <a:prstClr val="black"/>
                </a:solidFill>
                <a:latin typeface="ＭＳ Ｐゴシック" panose="020B0600070205080204" pitchFamily="50" charset="-128"/>
              </a:rPr>
              <a:t>70</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15</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P16</a:t>
            </a:r>
            <a:r>
              <a:rPr lang="ja-JP" altLang="en-US" sz="1200" b="1" kern="0" dirty="0">
                <a:solidFill>
                  <a:prstClr val="black"/>
                </a:solidFill>
                <a:latin typeface="ＭＳ Ｐゴシック" panose="020B0600070205080204" pitchFamily="50" charset="-128"/>
              </a:rPr>
              <a:t>～</a:t>
            </a:r>
            <a:r>
              <a:rPr lang="en-US" altLang="ja-JP" sz="1200" b="1" kern="0" dirty="0">
                <a:solidFill>
                  <a:prstClr val="black"/>
                </a:solidFill>
                <a:latin typeface="ＭＳ Ｐゴシック" panose="020B0600070205080204" pitchFamily="50" charset="-128"/>
              </a:rPr>
              <a:t>19</a:t>
            </a:r>
            <a:r>
              <a:rPr lang="ja-JP" altLang="en-US" sz="1200" b="1" kern="0" dirty="0">
                <a:solidFill>
                  <a:prstClr val="black"/>
                </a:solidFill>
                <a:latin typeface="ＭＳ Ｐゴシック" panose="020B0600070205080204" pitchFamily="50" charset="-128"/>
              </a:rPr>
              <a:t>　ライフシフトサイクル　実践ワーク</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a:t>
            </a:r>
            <a:r>
              <a:rPr lang="ja-JP" altLang="en-US" sz="1200" b="1" kern="0" dirty="0">
                <a:solidFill>
                  <a:prstClr val="black"/>
                </a:solidFill>
                <a:latin typeface="ＭＳ Ｐゴシック" panose="020B0600070205080204" pitchFamily="50" charset="-128"/>
              </a:rPr>
              <a:t>内訳</a:t>
            </a:r>
            <a:r>
              <a:rPr lang="en-US" altLang="ja-JP" sz="1200" b="1" kern="0" dirty="0">
                <a:solidFill>
                  <a:prstClr val="black"/>
                </a:solidFill>
                <a:latin typeface="ＭＳ Ｐゴシック" panose="020B0600070205080204" pitchFamily="50" charset="-128"/>
              </a:rPr>
              <a:t>)</a:t>
            </a: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03</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03</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個人ワーク　説明</a:t>
            </a:r>
            <a:endParaRPr lang="en-US" altLang="ja-JP" sz="1200" b="1" kern="0" dirty="0">
              <a:solidFill>
                <a:prstClr val="black"/>
              </a:solidFill>
              <a:latin typeface="ＭＳ Ｐゴシック" panose="020B0600070205080204" pitchFamily="50" charset="-128"/>
            </a:endParaRPr>
          </a:p>
          <a:p>
            <a:pPr>
              <a:defRPr/>
            </a:pP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 </a:t>
            </a:r>
            <a:r>
              <a:rPr lang="ja-JP" altLang="en-US" sz="1200" b="1" kern="0" dirty="0">
                <a:solidFill>
                  <a:prstClr val="black"/>
                </a:solidFill>
                <a:latin typeface="ＭＳ Ｐゴシック" panose="020B0600070205080204" pitchFamily="50" charset="-128"/>
              </a:rPr>
              <a:t>⇒ </a:t>
            </a:r>
            <a:r>
              <a:rPr lang="en-US" altLang="ja-JP" sz="1200" b="1" kern="0" dirty="0">
                <a:solidFill>
                  <a:srgbClr val="FF0000"/>
                </a:solidFill>
                <a:latin typeface="ＭＳ Ｐゴシック" panose="020B0600070205080204" pitchFamily="50" charset="-128"/>
              </a:rPr>
              <a:t>00</a:t>
            </a:r>
            <a:r>
              <a:rPr lang="ja-JP" altLang="en-US" sz="1200" b="1" kern="0" dirty="0">
                <a:solidFill>
                  <a:srgbClr val="FF0000"/>
                </a:solidFill>
                <a:latin typeface="ＭＳ Ｐゴシック" panose="020B0600070205080204" pitchFamily="50" charset="-128"/>
              </a:rPr>
              <a:t>分</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個人ワーク　実施</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割愛</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02</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02</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グループ</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ワーク　説明</a:t>
            </a: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a:defRPr/>
            </a:pP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40</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10</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グループ</a:t>
            </a:r>
            <a:r>
              <a:rPr kumimoji="0" lang="ja-JP" altLang="en-US"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ワーク　実施</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１人だけ実施</a:t>
            </a:r>
            <a:endParaRPr kumimoji="0" lang="en-US" altLang="ja-JP" sz="1200" b="1" i="0" u="none" strike="noStrike" kern="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⑦　</a:t>
            </a:r>
            <a:r>
              <a:rPr lang="en-US" altLang="ja-JP" sz="1200" b="1" kern="0" dirty="0">
                <a:solidFill>
                  <a:prstClr val="black"/>
                </a:solidFill>
                <a:latin typeface="ＭＳ Ｐゴシック" panose="020B0600070205080204" pitchFamily="50" charset="-128"/>
              </a:rPr>
              <a:t>08</a:t>
            </a:r>
            <a:r>
              <a:rPr lang="ja-JP" altLang="en-US" sz="1200" b="1" kern="0" dirty="0">
                <a:solidFill>
                  <a:prstClr val="black"/>
                </a:solidFill>
                <a:latin typeface="ＭＳ Ｐゴシック" panose="020B0600070205080204" pitchFamily="50" charset="-128"/>
              </a:rPr>
              <a:t>分 ⇒ </a:t>
            </a:r>
            <a:r>
              <a:rPr lang="en-US" altLang="ja-JP" sz="1200" b="1" kern="0" dirty="0">
                <a:solidFill>
                  <a:srgbClr val="FF0000"/>
                </a:solidFill>
                <a:latin typeface="ＭＳ Ｐゴシック" panose="020B0600070205080204" pitchFamily="50" charset="-128"/>
              </a:rPr>
              <a:t>08</a:t>
            </a:r>
            <a:r>
              <a:rPr lang="ja-JP" altLang="en-US" sz="1200" b="1" kern="0" dirty="0">
                <a:solidFill>
                  <a:srgbClr val="FF0000"/>
                </a:solidFill>
                <a:latin typeface="ＭＳ Ｐゴシック" panose="020B0600070205080204" pitchFamily="50" charset="-128"/>
              </a:rPr>
              <a:t>分</a:t>
            </a:r>
            <a:r>
              <a:rPr lang="ja-JP" altLang="en-US" sz="1200" b="1" kern="0" dirty="0">
                <a:solidFill>
                  <a:prstClr val="black"/>
                </a:solidFill>
                <a:latin typeface="ＭＳ Ｐゴシック" panose="020B0600070205080204" pitchFamily="50" charset="-128"/>
              </a:rPr>
              <a:t>　</a:t>
            </a:r>
            <a:r>
              <a:rPr lang="en-US" altLang="ja-JP" sz="1200" b="1" kern="0" dirty="0">
                <a:solidFill>
                  <a:prstClr val="black"/>
                </a:solidFill>
                <a:latin typeface="ＭＳ Ｐゴシック" panose="020B0600070205080204" pitchFamily="50" charset="-128"/>
              </a:rPr>
              <a:t>P20</a:t>
            </a:r>
            <a:r>
              <a:rPr lang="ja-JP" altLang="en-US" sz="1200" b="1" kern="0" dirty="0">
                <a:solidFill>
                  <a:prstClr val="black"/>
                </a:solidFill>
                <a:latin typeface="ＭＳ Ｐゴシック" panose="020B0600070205080204" pitchFamily="50" charset="-128"/>
              </a:rPr>
              <a:t>～</a:t>
            </a:r>
            <a:r>
              <a:rPr lang="en-US" altLang="ja-JP" sz="1200" b="1" kern="0" dirty="0">
                <a:solidFill>
                  <a:prstClr val="black"/>
                </a:solidFill>
                <a:latin typeface="ＭＳ Ｐゴシック" panose="020B0600070205080204" pitchFamily="50" charset="-128"/>
              </a:rPr>
              <a:t>22</a:t>
            </a:r>
            <a:r>
              <a:rPr lang="ja-JP" altLang="en-US" sz="1200" b="1" kern="0" dirty="0">
                <a:solidFill>
                  <a:prstClr val="black"/>
                </a:solidFill>
                <a:latin typeface="ＭＳ Ｐゴシック" panose="020B0600070205080204" pitchFamily="50" charset="-128"/>
              </a:rPr>
              <a:t>　クラス全体感想共有＋総括メッセージ</a:t>
            </a:r>
            <a:endParaRPr lang="en-US" altLang="ja-JP" sz="1200" b="1" kern="0" dirty="0">
              <a:solidFill>
                <a:prstClr val="black"/>
              </a:solidFill>
              <a:latin typeface="ＭＳ Ｐゴシック" panose="020B0600070205080204" pitchFamily="50" charset="-128"/>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217488" marR="0" lvl="0" indent="-217488" algn="l" defTabSz="457200" rtl="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ＭＳ Ｐゴシック" panose="020B0600070205080204" pitchFamily="50" charset="-128"/>
              </a:rPr>
              <a:t>　　 </a:t>
            </a:r>
            <a:endParaRPr kumimoji="0" lang="en-US" altLang="ja-JP" sz="12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正方形/長方形 2">
            <a:extLst>
              <a:ext uri="{FF2B5EF4-FFF2-40B4-BE49-F238E27FC236}">
                <a16:creationId xmlns:a16="http://schemas.microsoft.com/office/drawing/2014/main" id="{A47FFF64-6CDA-5ABA-38BA-20C241F8BAB6}"/>
              </a:ext>
            </a:extLst>
          </p:cNvPr>
          <p:cNvSpPr/>
          <p:nvPr/>
        </p:nvSpPr>
        <p:spPr bwMode="auto">
          <a:xfrm>
            <a:off x="160689" y="1059786"/>
            <a:ext cx="4711013" cy="531805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pPr>
            <a:endParaRPr kumimoji="0" lang="ja-JP" altLang="en-US" sz="1000" b="1" i="0" u="none" strike="noStrike" cap="none" normalizeH="0" baseline="0">
              <a:ln>
                <a:noFill/>
              </a:ln>
              <a:solidFill>
                <a:srgbClr val="00325C"/>
              </a:solidFill>
              <a:effectLst/>
              <a:latin typeface="Arial" charset="0"/>
            </a:endParaRPr>
          </a:p>
        </p:txBody>
      </p:sp>
      <p:sp>
        <p:nvSpPr>
          <p:cNvPr id="4" name="正方形/長方形 3">
            <a:extLst>
              <a:ext uri="{FF2B5EF4-FFF2-40B4-BE49-F238E27FC236}">
                <a16:creationId xmlns:a16="http://schemas.microsoft.com/office/drawing/2014/main" id="{09A43ABE-5BFE-F1C6-A429-73EA3D465622}"/>
              </a:ext>
            </a:extLst>
          </p:cNvPr>
          <p:cNvSpPr/>
          <p:nvPr/>
        </p:nvSpPr>
        <p:spPr bwMode="auto">
          <a:xfrm>
            <a:off x="5039400" y="1059786"/>
            <a:ext cx="4711013" cy="531805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pPr>
            <a:endParaRPr kumimoji="0" lang="ja-JP" altLang="en-US" sz="1000" b="1" i="0" u="none" strike="noStrike" cap="none" normalizeH="0" baseline="0">
              <a:ln>
                <a:noFill/>
              </a:ln>
              <a:solidFill>
                <a:srgbClr val="00325C"/>
              </a:solidFill>
              <a:effectLst/>
              <a:latin typeface="Arial" charset="0"/>
            </a:endParaRPr>
          </a:p>
        </p:txBody>
      </p:sp>
    </p:spTree>
    <p:extLst>
      <p:ext uri="{BB962C8B-B14F-4D97-AF65-F5344CB8AC3E}">
        <p14:creationId xmlns:p14="http://schemas.microsoft.com/office/powerpoint/2010/main" val="1283782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0779" y="5366190"/>
            <a:ext cx="9639930"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株式会社ウィルアンドスタイル　：　キャリア開発支援プログラム　「　</a:t>
            </a:r>
            <a:r>
              <a:rPr lang="ja-JP" altLang="en-US" sz="1600" dirty="0">
                <a:solidFill>
                  <a:srgbClr val="000000"/>
                </a:solidFill>
                <a:latin typeface="ＭＳ Ｐゴシック" panose="020B0600070205080204" pitchFamily="50" charset="-128"/>
                <a:ea typeface="ＭＳ Ｐゴシック" panose="020B0600070205080204" pitchFamily="50" charset="-128"/>
              </a:rPr>
              <a:t>心から実現したい将来ビジョンをつくる</a:t>
            </a:r>
            <a:r>
              <a:rPr kumimoji="0"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a:t>
            </a:r>
          </a:p>
        </p:txBody>
      </p:sp>
      <p:sp>
        <p:nvSpPr>
          <p:cNvPr id="5" name="テキスト ボックス 2">
            <a:extLst>
              <a:ext uri="{FF2B5EF4-FFF2-40B4-BE49-F238E27FC236}">
                <a16:creationId xmlns:a16="http://schemas.microsoft.com/office/drawing/2014/main" id="{AA73C90F-0865-47A8-B457-368A529D0683}"/>
              </a:ext>
            </a:extLst>
          </p:cNvPr>
          <p:cNvSpPr txBox="1">
            <a:spLocks noChangeArrowheads="1"/>
          </p:cNvSpPr>
          <p:nvPr/>
        </p:nvSpPr>
        <p:spPr bwMode="auto">
          <a:xfrm>
            <a:off x="6418554" y="1069975"/>
            <a:ext cx="2195102" cy="27699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200" b="1" dirty="0">
                <a:solidFill>
                  <a:srgbClr val="FF0000"/>
                </a:solidFill>
                <a:latin typeface="ＭＳ Ｐゴシック" panose="020B0600070205080204" pitchFamily="50" charset="-128"/>
                <a:ea typeface="ＭＳ Ｐゴシック" panose="020B0600070205080204" pitchFamily="50" charset="-128"/>
                <a:cs typeface="Times New Roman" panose="02020603050405020304" pitchFamily="18" charset="0"/>
              </a:rPr>
              <a:t>企業研修</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39E9A8D0-F55D-4E18-AED3-35934EBF4C4F}"/>
              </a:ext>
            </a:extLst>
          </p:cNvPr>
          <p:cNvSpPr txBox="1"/>
          <p:nvPr/>
        </p:nvSpPr>
        <p:spPr>
          <a:xfrm>
            <a:off x="335279" y="1069975"/>
            <a:ext cx="3322321"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第</a:t>
            </a:r>
            <a:r>
              <a:rPr lang="en-US" altLang="ja-JP" sz="1600" dirty="0">
                <a:solidFill>
                  <a:srgbClr val="000000"/>
                </a:solidFill>
                <a:latin typeface="ＭＳ Ｐゴシック" panose="020B0600070205080204" pitchFamily="50" charset="-128"/>
                <a:ea typeface="ＭＳ Ｐゴシック" panose="020B0600070205080204" pitchFamily="50" charset="-128"/>
              </a:rPr>
              <a:t>2</a:t>
            </a:r>
            <a:r>
              <a:rPr kumimoji="0" lang="ja-JP" altLang="en-US" sz="16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回　　対人生</a:t>
            </a:r>
          </a:p>
        </p:txBody>
      </p:sp>
    </p:spTree>
    <p:extLst>
      <p:ext uri="{BB962C8B-B14F-4D97-AF65-F5344CB8AC3E}">
        <p14:creationId xmlns:p14="http://schemas.microsoft.com/office/powerpoint/2010/main" val="731623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F17D46-470F-4BA4-8DDC-5605EF97A58B}"/>
              </a:ext>
            </a:extLst>
          </p:cNvPr>
          <p:cNvSpPr txBox="1">
            <a:spLocks noChangeArrowheads="1"/>
          </p:cNvSpPr>
          <p:nvPr/>
        </p:nvSpPr>
        <p:spPr>
          <a:xfrm>
            <a:off x="101600" y="76200"/>
            <a:ext cx="4851400" cy="5048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キャリア開発支援</a:t>
            </a:r>
            <a:r>
              <a:rPr lang="ja-JP" altLang="en-US" sz="1800" dirty="0">
                <a:solidFill>
                  <a:srgbClr val="000000"/>
                </a:solidFill>
                <a:latin typeface="ＭＳ Ｐゴシック" panose="020B0600070205080204" pitchFamily="50" charset="-128"/>
                <a:ea typeface="ＭＳ Ｐゴシック" panose="020B0600070205080204" pitchFamily="50" charset="-128"/>
              </a:rPr>
              <a:t>プログラム</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j-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kumimoji="0" lang="ja-JP" altLang="en-US"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安心安全の場 </a:t>
            </a:r>
            <a:r>
              <a:rPr kumimoji="0" lang="en-US" altLang="ja-JP"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a:t>
            </a:r>
            <a:r>
              <a:rPr kumimoji="0" lang="ja-JP" altLang="en-US"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kumimoji="0" lang="en-US" altLang="ja-JP"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kumimoji="0" lang="ja-JP" altLang="en-US"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相互尊重の場 </a:t>
            </a:r>
            <a:r>
              <a:rPr kumimoji="0" lang="en-US" altLang="ja-JP"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a:t>
            </a:r>
            <a:r>
              <a:rPr kumimoji="0" lang="ja-JP" altLang="en-US"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kumimoji="0" lang="en-US" altLang="ja-JP"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r>
              <a:rPr kumimoji="0" lang="ja-JP" altLang="en-US"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多様性受容の場</a:t>
            </a:r>
            <a:r>
              <a:rPr kumimoji="0" lang="en-US" altLang="ja-JP" sz="14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 )</a:t>
            </a:r>
            <a:endParaRPr kumimoji="0" lang="ja-JP" altLang="en-US"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3" name="Rectangle 2">
            <a:extLst>
              <a:ext uri="{FF2B5EF4-FFF2-40B4-BE49-F238E27FC236}">
                <a16:creationId xmlns:a16="http://schemas.microsoft.com/office/drawing/2014/main" id="{F7F94B54-DE4C-4377-9909-72DB2636AE4E}"/>
              </a:ext>
            </a:extLst>
          </p:cNvPr>
          <p:cNvSpPr txBox="1">
            <a:spLocks noChangeArrowheads="1"/>
          </p:cNvSpPr>
          <p:nvPr/>
        </p:nvSpPr>
        <p:spPr>
          <a:xfrm>
            <a:off x="7473950" y="86162"/>
            <a:ext cx="2347913" cy="504825"/>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オープンマインド</a:t>
            </a:r>
            <a:endParaRPr kumimoji="1" lang="en-US" altLang="ja-JP"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ポジビリティ</a:t>
            </a:r>
            <a:endParaRPr kumimoji="1" lang="en-US" altLang="ja-JP"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j-cs"/>
              </a:rPr>
              <a:t>未来志向</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8CB8674F-3978-4657-9568-337DCDEA8CDA}"/>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kumimoji="1" lang="ja-JP" altLang="en-US" sz="1800" b="0" dirty="0">
                <a:solidFill>
                  <a:prstClr val="black"/>
                </a:solidFill>
                <a:latin typeface="ＭＳ Ｐゴシック" panose="020B0600070205080204" pitchFamily="50" charset="-128"/>
                <a:ea typeface="ＭＳ Ｐゴシック" panose="020B0600070205080204" pitchFamily="50" charset="-128"/>
              </a:rPr>
              <a:t>　 研修の全体構造</a:t>
            </a:r>
            <a:endParaRPr lang="ja-JP" altLang="en-US" sz="1800" kern="0" dirty="0">
              <a:solidFill>
                <a:prstClr val="black"/>
              </a:solidFill>
              <a:latin typeface="ＭＳ Ｐゴシック" panose="020B0600070205080204" pitchFamily="50" charset="-128"/>
              <a:ea typeface="ＭＳ Ｐゴシック" panose="020B0600070205080204" pitchFamily="50" charset="-128"/>
            </a:endParaRPr>
          </a:p>
        </p:txBody>
      </p:sp>
      <p:cxnSp>
        <p:nvCxnSpPr>
          <p:cNvPr id="8" name="直線矢印コネクタ 102">
            <a:extLst>
              <a:ext uri="{FF2B5EF4-FFF2-40B4-BE49-F238E27FC236}">
                <a16:creationId xmlns:a16="http://schemas.microsoft.com/office/drawing/2014/main" id="{6A2E6E5D-5707-B6C0-66E2-BE7FB6ED5A4C}"/>
              </a:ext>
            </a:extLst>
          </p:cNvPr>
          <p:cNvCxnSpPr>
            <a:cxnSpLocks/>
          </p:cNvCxnSpPr>
          <p:nvPr/>
        </p:nvCxnSpPr>
        <p:spPr bwMode="auto">
          <a:xfrm flipH="1">
            <a:off x="4867275" y="1487037"/>
            <a:ext cx="32517" cy="4390235"/>
          </a:xfrm>
          <a:prstGeom prst="straightConnector1">
            <a:avLst/>
          </a:prstGeom>
          <a:noFill/>
          <a:ln w="57150" algn="ctr">
            <a:solidFill>
              <a:srgbClr val="FF6699"/>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9" name="直線矢印コネクタ 103">
            <a:extLst>
              <a:ext uri="{FF2B5EF4-FFF2-40B4-BE49-F238E27FC236}">
                <a16:creationId xmlns:a16="http://schemas.microsoft.com/office/drawing/2014/main" id="{42EAE489-54D2-136A-1D49-A4C858750A7B}"/>
              </a:ext>
            </a:extLst>
          </p:cNvPr>
          <p:cNvCxnSpPr>
            <a:cxnSpLocks/>
          </p:cNvCxnSpPr>
          <p:nvPr/>
        </p:nvCxnSpPr>
        <p:spPr bwMode="auto">
          <a:xfrm flipH="1">
            <a:off x="1652588" y="3686050"/>
            <a:ext cx="6418262" cy="0"/>
          </a:xfrm>
          <a:prstGeom prst="straightConnector1">
            <a:avLst/>
          </a:prstGeom>
          <a:noFill/>
          <a:ln w="57150" algn="ctr">
            <a:solidFill>
              <a:srgbClr val="FFC000"/>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10" name="矢印: 左右 9">
            <a:extLst>
              <a:ext uri="{FF2B5EF4-FFF2-40B4-BE49-F238E27FC236}">
                <a16:creationId xmlns:a16="http://schemas.microsoft.com/office/drawing/2014/main" id="{12F07537-9026-B9FF-04C2-5B1E4B8F6F04}"/>
              </a:ext>
            </a:extLst>
          </p:cNvPr>
          <p:cNvSpPr/>
          <p:nvPr/>
        </p:nvSpPr>
        <p:spPr>
          <a:xfrm rot="16200000">
            <a:off x="4013994" y="3580481"/>
            <a:ext cx="1741487" cy="282575"/>
          </a:xfrm>
          <a:prstGeom prst="leftRightArrow">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矢印: 左右 10">
            <a:extLst>
              <a:ext uri="{FF2B5EF4-FFF2-40B4-BE49-F238E27FC236}">
                <a16:creationId xmlns:a16="http://schemas.microsoft.com/office/drawing/2014/main" id="{3F25EE8F-77B5-7418-916B-FFB4C6C3BD1E}"/>
              </a:ext>
            </a:extLst>
          </p:cNvPr>
          <p:cNvSpPr/>
          <p:nvPr/>
        </p:nvSpPr>
        <p:spPr>
          <a:xfrm>
            <a:off x="3886200" y="3555875"/>
            <a:ext cx="1987550" cy="271462"/>
          </a:xfrm>
          <a:prstGeom prst="leftRightArrow">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8165E1D8-77E8-8AC5-A675-9BEEDBE1A123}"/>
              </a:ext>
            </a:extLst>
          </p:cNvPr>
          <p:cNvSpPr/>
          <p:nvPr/>
        </p:nvSpPr>
        <p:spPr>
          <a:xfrm>
            <a:off x="4156075" y="3106612"/>
            <a:ext cx="1439863" cy="1189038"/>
          </a:xfrm>
          <a:prstGeom prst="ellipse">
            <a:avLst/>
          </a:prstGeom>
          <a:solidFill>
            <a:srgbClr val="FFCCCC"/>
          </a:solidFill>
          <a:ln w="25400" cap="flat" cmpd="sng" algn="ctr">
            <a:solidFill>
              <a:srgbClr val="FF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理想の姿</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38AD994C-35B4-2A34-BDE3-33865BE83FE1}"/>
              </a:ext>
            </a:extLst>
          </p:cNvPr>
          <p:cNvSpPr/>
          <p:nvPr/>
        </p:nvSpPr>
        <p:spPr>
          <a:xfrm>
            <a:off x="3479800" y="2081087"/>
            <a:ext cx="2817813" cy="3208338"/>
          </a:xfrm>
          <a:prstGeom prst="rect">
            <a:avLst/>
          </a:prstGeom>
          <a:noFill/>
          <a:ln w="28575" cap="flat" cmpd="sng" algn="ctr">
            <a:solidFill>
              <a:srgbClr val="FF6699"/>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正方形/長方形 15">
            <a:extLst>
              <a:ext uri="{FF2B5EF4-FFF2-40B4-BE49-F238E27FC236}">
                <a16:creationId xmlns:a16="http://schemas.microsoft.com/office/drawing/2014/main" id="{85A79C40-7A0A-776A-AC23-48777A8FAF5C}"/>
              </a:ext>
            </a:extLst>
          </p:cNvPr>
          <p:cNvSpPr/>
          <p:nvPr/>
        </p:nvSpPr>
        <p:spPr>
          <a:xfrm rot="5400000">
            <a:off x="3667919" y="1030956"/>
            <a:ext cx="2370137" cy="5381625"/>
          </a:xfrm>
          <a:prstGeom prst="rect">
            <a:avLst/>
          </a:prstGeom>
          <a:noFill/>
          <a:ln w="28575" cap="flat" cmpd="sng" algn="ctr">
            <a:solidFill>
              <a:srgbClr val="FFC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楕円 16">
            <a:extLst>
              <a:ext uri="{FF2B5EF4-FFF2-40B4-BE49-F238E27FC236}">
                <a16:creationId xmlns:a16="http://schemas.microsoft.com/office/drawing/2014/main" id="{F3923461-93D9-E31C-9709-C650A4227C4C}"/>
              </a:ext>
            </a:extLst>
          </p:cNvPr>
          <p:cNvSpPr/>
          <p:nvPr/>
        </p:nvSpPr>
        <p:spPr>
          <a:xfrm>
            <a:off x="4343400" y="2398587"/>
            <a:ext cx="1093788" cy="438150"/>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理想の姿</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8" name="楕円 17">
            <a:extLst>
              <a:ext uri="{FF2B5EF4-FFF2-40B4-BE49-F238E27FC236}">
                <a16:creationId xmlns:a16="http://schemas.microsoft.com/office/drawing/2014/main" id="{6B0E1EE0-D444-3C04-DDF3-D3A1766474D2}"/>
              </a:ext>
            </a:extLst>
          </p:cNvPr>
          <p:cNvSpPr/>
          <p:nvPr/>
        </p:nvSpPr>
        <p:spPr>
          <a:xfrm>
            <a:off x="4341813" y="4592512"/>
            <a:ext cx="1092200" cy="438150"/>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現実の姿</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25" name="テキスト ボックス 66">
            <a:extLst>
              <a:ext uri="{FF2B5EF4-FFF2-40B4-BE49-F238E27FC236}">
                <a16:creationId xmlns:a16="http://schemas.microsoft.com/office/drawing/2014/main" id="{EDF149A2-68C4-C939-D564-FA3C4EE6CE30}"/>
              </a:ext>
            </a:extLst>
          </p:cNvPr>
          <p:cNvSpPr txBox="1">
            <a:spLocks noChangeArrowheads="1"/>
          </p:cNvSpPr>
          <p:nvPr/>
        </p:nvSpPr>
        <p:spPr bwMode="auto">
          <a:xfrm>
            <a:off x="3463925" y="2112837"/>
            <a:ext cx="1079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【A】</a:t>
            </a:r>
            <a:r>
              <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　</a:t>
            </a:r>
            <a:r>
              <a:rPr kumimoji="1" lang="en-US" altLang="ja-JP"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Identity</a:t>
            </a:r>
            <a:endPar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endParaRPr>
          </a:p>
        </p:txBody>
      </p:sp>
      <p:sp>
        <p:nvSpPr>
          <p:cNvPr id="26" name="テキスト ボックス 81">
            <a:extLst>
              <a:ext uri="{FF2B5EF4-FFF2-40B4-BE49-F238E27FC236}">
                <a16:creationId xmlns:a16="http://schemas.microsoft.com/office/drawing/2014/main" id="{BD41713F-814A-EB0E-E32B-297E056713B7}"/>
              </a:ext>
            </a:extLst>
          </p:cNvPr>
          <p:cNvSpPr txBox="1">
            <a:spLocks noChangeArrowheads="1"/>
          </p:cNvSpPr>
          <p:nvPr/>
        </p:nvSpPr>
        <p:spPr bwMode="auto">
          <a:xfrm>
            <a:off x="5248275" y="2111250"/>
            <a:ext cx="10604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 </a:t>
            </a:r>
            <a:r>
              <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自己同一性</a:t>
            </a:r>
            <a:r>
              <a:rPr kumimoji="1" lang="en-US" altLang="ja-JP"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 )</a:t>
            </a:r>
            <a:endPar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endParaRPr>
          </a:p>
        </p:txBody>
      </p:sp>
      <p:sp>
        <p:nvSpPr>
          <p:cNvPr id="27" name="テキスト ボックス 82">
            <a:extLst>
              <a:ext uri="{FF2B5EF4-FFF2-40B4-BE49-F238E27FC236}">
                <a16:creationId xmlns:a16="http://schemas.microsoft.com/office/drawing/2014/main" id="{D344BBC8-2C58-0BD3-4355-69F368F72C49}"/>
              </a:ext>
            </a:extLst>
          </p:cNvPr>
          <p:cNvSpPr txBox="1">
            <a:spLocks noChangeArrowheads="1"/>
          </p:cNvSpPr>
          <p:nvPr/>
        </p:nvSpPr>
        <p:spPr bwMode="auto">
          <a:xfrm>
            <a:off x="2185988" y="2593850"/>
            <a:ext cx="107791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【B】</a:t>
            </a:r>
            <a:r>
              <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　</a:t>
            </a:r>
            <a:r>
              <a:rPr kumimoji="1" lang="en-US" altLang="ja-JP"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Branding</a:t>
            </a:r>
            <a:endPar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endParaRPr>
          </a:p>
        </p:txBody>
      </p:sp>
      <p:sp>
        <p:nvSpPr>
          <p:cNvPr id="28" name="テキスト ボックス 83">
            <a:extLst>
              <a:ext uri="{FF2B5EF4-FFF2-40B4-BE49-F238E27FC236}">
                <a16:creationId xmlns:a16="http://schemas.microsoft.com/office/drawing/2014/main" id="{A254F03E-806A-9C43-E284-63EB859FBD9D}"/>
              </a:ext>
            </a:extLst>
          </p:cNvPr>
          <p:cNvSpPr txBox="1">
            <a:spLocks noChangeArrowheads="1"/>
          </p:cNvSpPr>
          <p:nvPr/>
        </p:nvSpPr>
        <p:spPr bwMode="auto">
          <a:xfrm>
            <a:off x="6459538" y="2577975"/>
            <a:ext cx="106203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 </a:t>
            </a:r>
            <a:r>
              <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社会同一性</a:t>
            </a:r>
            <a:r>
              <a:rPr kumimoji="1" lang="en-US" altLang="ja-JP"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 )</a:t>
            </a:r>
            <a:endPar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endParaRPr>
          </a:p>
        </p:txBody>
      </p:sp>
      <p:sp>
        <p:nvSpPr>
          <p:cNvPr id="29" name="テキスト ボックス 84">
            <a:extLst>
              <a:ext uri="{FF2B5EF4-FFF2-40B4-BE49-F238E27FC236}">
                <a16:creationId xmlns:a16="http://schemas.microsoft.com/office/drawing/2014/main" id="{5192706B-C98C-8765-C103-2C206B1C71B7}"/>
              </a:ext>
            </a:extLst>
          </p:cNvPr>
          <p:cNvSpPr txBox="1">
            <a:spLocks noChangeArrowheads="1"/>
          </p:cNvSpPr>
          <p:nvPr/>
        </p:nvSpPr>
        <p:spPr bwMode="auto">
          <a:xfrm>
            <a:off x="3490913" y="5071937"/>
            <a:ext cx="10795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時間軸</a:t>
            </a:r>
          </a:p>
        </p:txBody>
      </p:sp>
      <p:sp>
        <p:nvSpPr>
          <p:cNvPr id="30" name="テキスト ボックス 85">
            <a:extLst>
              <a:ext uri="{FF2B5EF4-FFF2-40B4-BE49-F238E27FC236}">
                <a16:creationId xmlns:a16="http://schemas.microsoft.com/office/drawing/2014/main" id="{AD7FD273-568B-11A8-1380-F5B07963FBD8}"/>
              </a:ext>
            </a:extLst>
          </p:cNvPr>
          <p:cNvSpPr txBox="1">
            <a:spLocks noChangeArrowheads="1"/>
          </p:cNvSpPr>
          <p:nvPr/>
        </p:nvSpPr>
        <p:spPr bwMode="auto">
          <a:xfrm>
            <a:off x="5226050" y="5071937"/>
            <a:ext cx="107791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6699"/>
                </a:solidFill>
                <a:effectLst/>
                <a:uLnTx/>
                <a:uFillTx/>
                <a:latin typeface="Arial" panose="020B0604020202020204" pitchFamily="34" charset="0"/>
                <a:ea typeface="ＭＳ Ｐゴシック" panose="020B0600070205080204" pitchFamily="50" charset="-128"/>
                <a:cs typeface="+mn-cs"/>
              </a:rPr>
              <a:t>視座を高める</a:t>
            </a:r>
          </a:p>
        </p:txBody>
      </p:sp>
      <p:sp>
        <p:nvSpPr>
          <p:cNvPr id="31" name="テキスト ボックス 86">
            <a:extLst>
              <a:ext uri="{FF2B5EF4-FFF2-40B4-BE49-F238E27FC236}">
                <a16:creationId xmlns:a16="http://schemas.microsoft.com/office/drawing/2014/main" id="{D573D65F-5D66-3837-84DF-9470A0BD6155}"/>
              </a:ext>
            </a:extLst>
          </p:cNvPr>
          <p:cNvSpPr txBox="1">
            <a:spLocks noChangeArrowheads="1"/>
          </p:cNvSpPr>
          <p:nvPr/>
        </p:nvSpPr>
        <p:spPr bwMode="auto">
          <a:xfrm>
            <a:off x="2138363" y="4692525"/>
            <a:ext cx="1079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空間軸</a:t>
            </a:r>
          </a:p>
        </p:txBody>
      </p:sp>
      <p:sp>
        <p:nvSpPr>
          <p:cNvPr id="32" name="テキスト ボックス 87">
            <a:extLst>
              <a:ext uri="{FF2B5EF4-FFF2-40B4-BE49-F238E27FC236}">
                <a16:creationId xmlns:a16="http://schemas.microsoft.com/office/drawing/2014/main" id="{B1ED1E96-63F4-BD24-74D2-9C2E1CC659BF}"/>
              </a:ext>
            </a:extLst>
          </p:cNvPr>
          <p:cNvSpPr txBox="1">
            <a:spLocks noChangeArrowheads="1"/>
          </p:cNvSpPr>
          <p:nvPr/>
        </p:nvSpPr>
        <p:spPr bwMode="auto">
          <a:xfrm>
            <a:off x="6480175" y="4690937"/>
            <a:ext cx="10604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C000"/>
                </a:solidFill>
                <a:effectLst/>
                <a:uLnTx/>
                <a:uFillTx/>
                <a:latin typeface="Arial" panose="020B0604020202020204" pitchFamily="34" charset="0"/>
                <a:ea typeface="ＭＳ Ｐゴシック" panose="020B0600070205080204" pitchFamily="50" charset="-128"/>
                <a:cs typeface="+mn-cs"/>
              </a:rPr>
              <a:t>視野を広げる</a:t>
            </a:r>
          </a:p>
        </p:txBody>
      </p:sp>
      <p:sp>
        <p:nvSpPr>
          <p:cNvPr id="33" name="楕円 32">
            <a:extLst>
              <a:ext uri="{FF2B5EF4-FFF2-40B4-BE49-F238E27FC236}">
                <a16:creationId xmlns:a16="http://schemas.microsoft.com/office/drawing/2014/main" id="{0BC6334C-516F-FC4A-A3F1-2EB600E2F8B4}"/>
              </a:ext>
            </a:extLst>
          </p:cNvPr>
          <p:cNvSpPr/>
          <p:nvPr/>
        </p:nvSpPr>
        <p:spPr>
          <a:xfrm>
            <a:off x="4497379" y="3387548"/>
            <a:ext cx="768746" cy="625434"/>
          </a:xfrm>
          <a:prstGeom prst="ellipse">
            <a:avLst/>
          </a:prstGeom>
          <a:gradFill flip="none" rotWithShape="1">
            <a:gsLst>
              <a:gs pos="0">
                <a:sysClr val="window" lastClr="FFFFFF"/>
              </a:gs>
              <a:gs pos="50000">
                <a:srgbClr val="FF8F8F"/>
              </a:gs>
              <a:gs pos="100000">
                <a:srgbClr val="FF0000"/>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自己</a:t>
            </a:r>
            <a:endParaRPr kumimoji="0" lang="en-US" altLang="ja-JP"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肯定感</a:t>
            </a:r>
            <a:endParaRPr kumimoji="0" lang="en-US" altLang="ja-JP" sz="12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4" name="テキスト ボックス 99">
            <a:extLst>
              <a:ext uri="{FF2B5EF4-FFF2-40B4-BE49-F238E27FC236}">
                <a16:creationId xmlns:a16="http://schemas.microsoft.com/office/drawing/2014/main" id="{E9E55E2A-EADC-30E0-190C-E2FB8C059305}"/>
              </a:ext>
            </a:extLst>
          </p:cNvPr>
          <p:cNvSpPr txBox="1">
            <a:spLocks noChangeArrowheads="1"/>
          </p:cNvSpPr>
          <p:nvPr/>
        </p:nvSpPr>
        <p:spPr bwMode="auto">
          <a:xfrm>
            <a:off x="4343400" y="3149475"/>
            <a:ext cx="10604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才能発揮</a:t>
            </a:r>
          </a:p>
        </p:txBody>
      </p:sp>
      <p:sp>
        <p:nvSpPr>
          <p:cNvPr id="35" name="テキスト ボックス 100">
            <a:extLst>
              <a:ext uri="{FF2B5EF4-FFF2-40B4-BE49-F238E27FC236}">
                <a16:creationId xmlns:a16="http://schemas.microsoft.com/office/drawing/2014/main" id="{969698A5-7FA6-5347-12EE-7BA9161B4804}"/>
              </a:ext>
            </a:extLst>
          </p:cNvPr>
          <p:cNvSpPr txBox="1">
            <a:spLocks noChangeArrowheads="1"/>
          </p:cNvSpPr>
          <p:nvPr/>
        </p:nvSpPr>
        <p:spPr bwMode="auto">
          <a:xfrm>
            <a:off x="4357688" y="4017837"/>
            <a:ext cx="106045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a:ln>
                  <a:noFill/>
                </a:ln>
                <a:solidFill>
                  <a:srgbClr val="FF0000"/>
                </a:solidFill>
                <a:effectLst/>
                <a:uLnTx/>
                <a:uFillTx/>
                <a:latin typeface="Arial" panose="020B0604020202020204" pitchFamily="34" charset="0"/>
                <a:ea typeface="ＭＳ Ｐゴシック" panose="020B0600070205080204" pitchFamily="50" charset="-128"/>
                <a:cs typeface="+mn-cs"/>
              </a:rPr>
              <a:t>存在価値</a:t>
            </a:r>
          </a:p>
        </p:txBody>
      </p:sp>
      <p:sp>
        <p:nvSpPr>
          <p:cNvPr id="36" name="楕円 35">
            <a:extLst>
              <a:ext uri="{FF2B5EF4-FFF2-40B4-BE49-F238E27FC236}">
                <a16:creationId xmlns:a16="http://schemas.microsoft.com/office/drawing/2014/main" id="{13387874-C639-192D-1930-A7B8631E8E3F}"/>
              </a:ext>
            </a:extLst>
          </p:cNvPr>
          <p:cNvSpPr/>
          <p:nvPr/>
        </p:nvSpPr>
        <p:spPr>
          <a:xfrm>
            <a:off x="4606734" y="5076756"/>
            <a:ext cx="537196" cy="479563"/>
          </a:xfrm>
          <a:prstGeom prst="ellipse">
            <a:avLst/>
          </a:prstGeom>
          <a:gradFill flip="none" rotWithShape="1">
            <a:gsLst>
              <a:gs pos="0">
                <a:sysClr val="window" lastClr="FFFFFF"/>
              </a:gs>
              <a:gs pos="50000">
                <a:srgbClr val="FFFF00"/>
              </a:gs>
              <a:gs pos="100000">
                <a:srgbClr val="FFFF00"/>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自律性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39" name="楕円 38">
            <a:extLst>
              <a:ext uri="{FF2B5EF4-FFF2-40B4-BE49-F238E27FC236}">
                <a16:creationId xmlns:a16="http://schemas.microsoft.com/office/drawing/2014/main" id="{B5C0EA3A-D623-87DC-55AA-FED2013CB6C3}"/>
              </a:ext>
            </a:extLst>
          </p:cNvPr>
          <p:cNvSpPr/>
          <p:nvPr/>
        </p:nvSpPr>
        <p:spPr>
          <a:xfrm>
            <a:off x="7179147" y="3453017"/>
            <a:ext cx="537196" cy="479563"/>
          </a:xfrm>
          <a:prstGeom prst="ellipse">
            <a:avLst/>
          </a:prstGeom>
          <a:gradFill flip="none" rotWithShape="1">
            <a:gsLst>
              <a:gs pos="0">
                <a:sysClr val="window" lastClr="FFFFFF"/>
              </a:gs>
              <a:gs pos="50000">
                <a:srgbClr val="FFFF00"/>
              </a:gs>
              <a:gs pos="100000">
                <a:srgbClr val="FFFF00"/>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関係性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0" name="楕円 39">
            <a:extLst>
              <a:ext uri="{FF2B5EF4-FFF2-40B4-BE49-F238E27FC236}">
                <a16:creationId xmlns:a16="http://schemas.microsoft.com/office/drawing/2014/main" id="{B7F795CB-B3B4-906E-DDE9-7A5CDDE63E86}"/>
              </a:ext>
            </a:extLst>
          </p:cNvPr>
          <p:cNvSpPr/>
          <p:nvPr/>
        </p:nvSpPr>
        <p:spPr>
          <a:xfrm>
            <a:off x="2014595" y="3436739"/>
            <a:ext cx="537196" cy="479563"/>
          </a:xfrm>
          <a:prstGeom prst="ellipse">
            <a:avLst/>
          </a:prstGeom>
          <a:gradFill flip="none" rotWithShape="1">
            <a:gsLst>
              <a:gs pos="0">
                <a:sysClr val="window" lastClr="FFFFFF"/>
              </a:gs>
              <a:gs pos="50000">
                <a:srgbClr val="FFFF00"/>
              </a:gs>
              <a:gs pos="100000">
                <a:srgbClr val="FFFF00"/>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有能性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2" name="楕円 41">
            <a:extLst>
              <a:ext uri="{FF2B5EF4-FFF2-40B4-BE49-F238E27FC236}">
                <a16:creationId xmlns:a16="http://schemas.microsoft.com/office/drawing/2014/main" id="{2139B3C7-7B95-31FB-AEF0-621541D75539}"/>
              </a:ext>
            </a:extLst>
          </p:cNvPr>
          <p:cNvSpPr/>
          <p:nvPr/>
        </p:nvSpPr>
        <p:spPr>
          <a:xfrm>
            <a:off x="4615555" y="1855372"/>
            <a:ext cx="537196" cy="479563"/>
          </a:xfrm>
          <a:prstGeom prst="ellipse">
            <a:avLst/>
          </a:prstGeom>
          <a:gradFill flip="none" rotWithShape="1">
            <a:gsLst>
              <a:gs pos="0">
                <a:sysClr val="window" lastClr="FFFFFF"/>
              </a:gs>
              <a:gs pos="50000">
                <a:srgbClr val="8AE28A"/>
              </a:gs>
              <a:gs pos="100000">
                <a:srgbClr val="33CC33"/>
              </a:gs>
            </a:gsLst>
            <a:path path="circle">
              <a:fillToRect l="50000" t="50000" r="50000" b="50000"/>
            </a:path>
            <a:tileRect/>
          </a:gradFill>
          <a:ln w="635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目的性</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3" name="楕円 42">
            <a:extLst>
              <a:ext uri="{FF2B5EF4-FFF2-40B4-BE49-F238E27FC236}">
                <a16:creationId xmlns:a16="http://schemas.microsoft.com/office/drawing/2014/main" id="{6DADC525-7DC1-CBCD-F33B-40F19D648318}"/>
              </a:ext>
            </a:extLst>
          </p:cNvPr>
          <p:cNvSpPr/>
          <p:nvPr/>
        </p:nvSpPr>
        <p:spPr>
          <a:xfrm>
            <a:off x="2755900" y="3466975"/>
            <a:ext cx="1093788" cy="438150"/>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自己評価</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4" name="楕円 43">
            <a:extLst>
              <a:ext uri="{FF2B5EF4-FFF2-40B4-BE49-F238E27FC236}">
                <a16:creationId xmlns:a16="http://schemas.microsoft.com/office/drawing/2014/main" id="{819EC65C-8533-EC5C-2EDD-EC6B805D4077}"/>
              </a:ext>
            </a:extLst>
          </p:cNvPr>
          <p:cNvSpPr/>
          <p:nvPr/>
        </p:nvSpPr>
        <p:spPr>
          <a:xfrm>
            <a:off x="5881688" y="3476500"/>
            <a:ext cx="1093787" cy="438150"/>
          </a:xfrm>
          <a:prstGeom prst="ellipse">
            <a:avLst/>
          </a:prstGeom>
          <a:solidFill>
            <a:sysClr val="window" lastClr="FFFFFF"/>
          </a:solidFill>
          <a:ln w="25400" cap="flat" cmpd="sng" algn="ctr">
            <a:solidFill>
              <a:sysClr val="windowText" lastClr="000000"/>
            </a:solidFill>
            <a:prstDash val="solid"/>
            <a:miter lim="800000"/>
          </a:ln>
          <a:effectLst/>
        </p:spPr>
        <p:txBody>
          <a:bodyPr wrap="none" lIns="0" rIns="0"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ja-JP" altLang="en-US"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他者評価</a:t>
            </a:r>
            <a:endParaRPr kumimoji="0" lang="en-US" altLang="ja-JP" sz="1000" b="1" i="0" u="none" strike="noStrike" kern="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0F3809C9-8A9F-E1BD-B374-7D2D418005F5}"/>
              </a:ext>
            </a:extLst>
          </p:cNvPr>
          <p:cNvSpPr txBox="1"/>
          <p:nvPr/>
        </p:nvSpPr>
        <p:spPr>
          <a:xfrm>
            <a:off x="4621628" y="1199557"/>
            <a:ext cx="565977" cy="246221"/>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未来</a:t>
            </a:r>
          </a:p>
        </p:txBody>
      </p:sp>
      <p:sp>
        <p:nvSpPr>
          <p:cNvPr id="73" name="テキスト ボックス 72">
            <a:extLst>
              <a:ext uri="{FF2B5EF4-FFF2-40B4-BE49-F238E27FC236}">
                <a16:creationId xmlns:a16="http://schemas.microsoft.com/office/drawing/2014/main" id="{DA8E00E4-A012-728A-4432-6B0DBE15E212}"/>
              </a:ext>
            </a:extLst>
          </p:cNvPr>
          <p:cNvSpPr txBox="1"/>
          <p:nvPr/>
        </p:nvSpPr>
        <p:spPr>
          <a:xfrm>
            <a:off x="4594379" y="5936278"/>
            <a:ext cx="565977" cy="246221"/>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過去</a:t>
            </a:r>
          </a:p>
        </p:txBody>
      </p:sp>
      <p:sp>
        <p:nvSpPr>
          <p:cNvPr id="74" name="テキスト ボックス 73">
            <a:extLst>
              <a:ext uri="{FF2B5EF4-FFF2-40B4-BE49-F238E27FC236}">
                <a16:creationId xmlns:a16="http://schemas.microsoft.com/office/drawing/2014/main" id="{CC80C1E7-C223-0ED3-3CEF-100E576739E3}"/>
              </a:ext>
            </a:extLst>
          </p:cNvPr>
          <p:cNvSpPr txBox="1"/>
          <p:nvPr/>
        </p:nvSpPr>
        <p:spPr>
          <a:xfrm>
            <a:off x="1047232" y="3573016"/>
            <a:ext cx="565977" cy="246221"/>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内側</a:t>
            </a:r>
          </a:p>
        </p:txBody>
      </p:sp>
      <p:sp>
        <p:nvSpPr>
          <p:cNvPr id="75" name="テキスト ボックス 74">
            <a:extLst>
              <a:ext uri="{FF2B5EF4-FFF2-40B4-BE49-F238E27FC236}">
                <a16:creationId xmlns:a16="http://schemas.microsoft.com/office/drawing/2014/main" id="{647A5D94-996B-AF56-353B-CF2CEEE0CD3F}"/>
              </a:ext>
            </a:extLst>
          </p:cNvPr>
          <p:cNvSpPr txBox="1"/>
          <p:nvPr/>
        </p:nvSpPr>
        <p:spPr>
          <a:xfrm>
            <a:off x="8131439" y="3568682"/>
            <a:ext cx="565977" cy="246221"/>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外側</a:t>
            </a:r>
          </a:p>
        </p:txBody>
      </p:sp>
      <p:sp>
        <p:nvSpPr>
          <p:cNvPr id="76" name="Text Box 35">
            <a:extLst>
              <a:ext uri="{FF2B5EF4-FFF2-40B4-BE49-F238E27FC236}">
                <a16:creationId xmlns:a16="http://schemas.microsoft.com/office/drawing/2014/main" id="{64B56B07-290C-F2F5-0872-3D19D403F043}"/>
              </a:ext>
            </a:extLst>
          </p:cNvPr>
          <p:cNvSpPr txBox="1">
            <a:spLocks noChangeArrowheads="1"/>
          </p:cNvSpPr>
          <p:nvPr/>
        </p:nvSpPr>
        <p:spPr bwMode="auto">
          <a:xfrm>
            <a:off x="472836" y="6339658"/>
            <a:ext cx="7767349" cy="246221"/>
          </a:xfrm>
          <a:prstGeom prst="rect">
            <a:avLst/>
          </a:prstGeom>
          <a:noFill/>
          <a:ln>
            <a:noFill/>
          </a:ln>
        </p:spPr>
        <p:txBody>
          <a:bodyPr wrap="square">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en-US" altLang="ja-JP"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文献：　</a:t>
            </a:r>
            <a:r>
              <a:rPr kumimoji="1" lang="en-US" altLang="ja-JP"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Erikson, E. H.  /</a:t>
            </a:r>
            <a:r>
              <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  自我同一性　アイデンティティとライフサイクル等　を参考に弊社にて概念を解釈して図解・加工。</a:t>
            </a:r>
          </a:p>
        </p:txBody>
      </p:sp>
      <p:grpSp>
        <p:nvGrpSpPr>
          <p:cNvPr id="45" name="グループ化 44">
            <a:extLst>
              <a:ext uri="{FF2B5EF4-FFF2-40B4-BE49-F238E27FC236}">
                <a16:creationId xmlns:a16="http://schemas.microsoft.com/office/drawing/2014/main" id="{8190CEBE-469E-E86B-9931-8B337EAE61A7}"/>
              </a:ext>
            </a:extLst>
          </p:cNvPr>
          <p:cNvGrpSpPr/>
          <p:nvPr/>
        </p:nvGrpSpPr>
        <p:grpSpPr>
          <a:xfrm>
            <a:off x="217065" y="1118239"/>
            <a:ext cx="1692080" cy="1162022"/>
            <a:chOff x="8248650" y="4869545"/>
            <a:chExt cx="1611313" cy="972455"/>
          </a:xfrm>
        </p:grpSpPr>
        <p:sp>
          <p:nvSpPr>
            <p:cNvPr id="46" name="テキスト ボックス 92">
              <a:extLst>
                <a:ext uri="{FF2B5EF4-FFF2-40B4-BE49-F238E27FC236}">
                  <a16:creationId xmlns:a16="http://schemas.microsoft.com/office/drawing/2014/main" id="{8DC0B8C3-E368-8CC3-1486-D8293D309915}"/>
                </a:ext>
              </a:extLst>
            </p:cNvPr>
            <p:cNvSpPr txBox="1">
              <a:spLocks noChangeArrowheads="1"/>
            </p:cNvSpPr>
            <p:nvPr/>
          </p:nvSpPr>
          <p:spPr bwMode="auto">
            <a:xfrm>
              <a:off x="8983663" y="5331508"/>
              <a:ext cx="876300" cy="16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rPr>
                <a:t>空間軸</a:t>
              </a:r>
              <a:r>
                <a:rPr kumimoji="1" lang="en-US" altLang="ja-JP"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rPr>
                <a:t>GAP</a:t>
              </a:r>
              <a:endParaRPr kumimoji="1" lang="ja-JP" altLang="en-US"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endParaRPr>
            </a:p>
          </p:txBody>
        </p:sp>
        <p:cxnSp>
          <p:nvCxnSpPr>
            <p:cNvPr id="47" name="直線コネクタ 46">
              <a:extLst>
                <a:ext uri="{FF2B5EF4-FFF2-40B4-BE49-F238E27FC236}">
                  <a16:creationId xmlns:a16="http://schemas.microsoft.com/office/drawing/2014/main" id="{02424AAE-9121-A12F-72C9-8C35ABC6BC48}"/>
                </a:ext>
              </a:extLst>
            </p:cNvPr>
            <p:cNvCxnSpPr/>
            <p:nvPr/>
          </p:nvCxnSpPr>
          <p:spPr>
            <a:xfrm>
              <a:off x="8670925" y="5086350"/>
              <a:ext cx="0" cy="7556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A8BC6279-728C-15BE-8E4C-E78B743184E9}"/>
                </a:ext>
              </a:extLst>
            </p:cNvPr>
            <p:cNvCxnSpPr>
              <a:cxnSpLocks/>
            </p:cNvCxnSpPr>
            <p:nvPr/>
          </p:nvCxnSpPr>
          <p:spPr>
            <a:xfrm>
              <a:off x="8299450" y="5389563"/>
              <a:ext cx="722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テキスト ボックス 92">
              <a:extLst>
                <a:ext uri="{FF2B5EF4-FFF2-40B4-BE49-F238E27FC236}">
                  <a16:creationId xmlns:a16="http://schemas.microsoft.com/office/drawing/2014/main" id="{E6B53A6D-F4EE-79F5-5AA3-71CA11FF41C4}"/>
                </a:ext>
              </a:extLst>
            </p:cNvPr>
            <p:cNvSpPr txBox="1">
              <a:spLocks noChangeArrowheads="1"/>
            </p:cNvSpPr>
            <p:nvPr/>
          </p:nvSpPr>
          <p:spPr bwMode="auto">
            <a:xfrm>
              <a:off x="8248650" y="4869545"/>
              <a:ext cx="865188" cy="168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rPr>
                <a:t>時間軸</a:t>
              </a:r>
              <a:r>
                <a:rPr kumimoji="1" lang="en-US" altLang="ja-JP"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rPr>
                <a:t>GAP</a:t>
              </a:r>
              <a:endParaRPr kumimoji="1" lang="ja-JP" altLang="en-US"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endParaRPr>
            </a:p>
          </p:txBody>
        </p:sp>
        <p:sp>
          <p:nvSpPr>
            <p:cNvPr id="50" name="楕円 49">
              <a:extLst>
                <a:ext uri="{FF2B5EF4-FFF2-40B4-BE49-F238E27FC236}">
                  <a16:creationId xmlns:a16="http://schemas.microsoft.com/office/drawing/2014/main" id="{B32E1536-088C-CBF4-D3A8-1BCDD0D81F17}"/>
                </a:ext>
              </a:extLst>
            </p:cNvPr>
            <p:cNvSpPr/>
            <p:nvPr/>
          </p:nvSpPr>
          <p:spPr>
            <a:xfrm>
              <a:off x="8453438" y="5207000"/>
              <a:ext cx="455612" cy="4000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統合</a:t>
              </a:r>
            </a:p>
          </p:txBody>
        </p:sp>
      </p:grpSp>
      <p:sp>
        <p:nvSpPr>
          <p:cNvPr id="51" name="正方形/長方形 50">
            <a:extLst>
              <a:ext uri="{FF2B5EF4-FFF2-40B4-BE49-F238E27FC236}">
                <a16:creationId xmlns:a16="http://schemas.microsoft.com/office/drawing/2014/main" id="{790261E1-046C-CBD0-F835-F05FC373CE2A}"/>
              </a:ext>
            </a:extLst>
          </p:cNvPr>
          <p:cNvSpPr/>
          <p:nvPr/>
        </p:nvSpPr>
        <p:spPr>
          <a:xfrm>
            <a:off x="9098895" y="1365672"/>
            <a:ext cx="252959" cy="803771"/>
          </a:xfrm>
          <a:prstGeom prst="rect">
            <a:avLst/>
          </a:prstGeom>
          <a:noFill/>
          <a:ln w="28575" cap="flat" cmpd="sng" algn="ctr">
            <a:solidFill>
              <a:srgbClr val="FF6699"/>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318BE4B2-6AE3-FE57-E503-BEEBF986042C}"/>
              </a:ext>
            </a:extLst>
          </p:cNvPr>
          <p:cNvSpPr/>
          <p:nvPr/>
        </p:nvSpPr>
        <p:spPr>
          <a:xfrm rot="5400000">
            <a:off x="9099582" y="1356820"/>
            <a:ext cx="262299" cy="803573"/>
          </a:xfrm>
          <a:prstGeom prst="rect">
            <a:avLst/>
          </a:prstGeom>
          <a:noFill/>
          <a:ln w="28575" cap="flat" cmpd="sng" algn="ctr">
            <a:solidFill>
              <a:srgbClr val="FFC000"/>
            </a:solidFill>
            <a:prstDash val="solid"/>
            <a:miter lim="800000"/>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3" name="テキスト ボックス 92">
            <a:extLst>
              <a:ext uri="{FF2B5EF4-FFF2-40B4-BE49-F238E27FC236}">
                <a16:creationId xmlns:a16="http://schemas.microsoft.com/office/drawing/2014/main" id="{7945C891-9FBA-1D5B-8903-464B1CB7C4AF}"/>
              </a:ext>
            </a:extLst>
          </p:cNvPr>
          <p:cNvSpPr txBox="1">
            <a:spLocks noChangeArrowheads="1"/>
          </p:cNvSpPr>
          <p:nvPr/>
        </p:nvSpPr>
        <p:spPr bwMode="auto">
          <a:xfrm>
            <a:off x="7904661" y="1627457"/>
            <a:ext cx="9929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rPr>
              <a:t>ビジネス</a:t>
            </a:r>
          </a:p>
        </p:txBody>
      </p:sp>
      <p:sp>
        <p:nvSpPr>
          <p:cNvPr id="54" name="テキスト ボックス 92">
            <a:extLst>
              <a:ext uri="{FF2B5EF4-FFF2-40B4-BE49-F238E27FC236}">
                <a16:creationId xmlns:a16="http://schemas.microsoft.com/office/drawing/2014/main" id="{04104F75-1243-AB39-0DCF-2ADF42B38C74}"/>
              </a:ext>
            </a:extLst>
          </p:cNvPr>
          <p:cNvSpPr txBox="1">
            <a:spLocks noChangeArrowheads="1"/>
          </p:cNvSpPr>
          <p:nvPr/>
        </p:nvSpPr>
        <p:spPr bwMode="auto">
          <a:xfrm>
            <a:off x="8726600" y="1106488"/>
            <a:ext cx="9929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defTabSz="4572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sz="10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rPr>
              <a:t>キャリア</a:t>
            </a:r>
          </a:p>
        </p:txBody>
      </p:sp>
    </p:spTree>
    <p:extLst>
      <p:ext uri="{BB962C8B-B14F-4D97-AF65-F5344CB8AC3E}">
        <p14:creationId xmlns:p14="http://schemas.microsoft.com/office/powerpoint/2010/main" val="2250779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CBD3541-5A00-4FF4-A786-7E3DDA927183}"/>
              </a:ext>
            </a:extLst>
          </p:cNvPr>
          <p:cNvSpPr/>
          <p:nvPr/>
        </p:nvSpPr>
        <p:spPr>
          <a:xfrm>
            <a:off x="-9525" y="198098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b="1" dirty="0">
                <a:solidFill>
                  <a:prstClr val="black"/>
                </a:solidFill>
                <a:latin typeface="Calibri" panose="020F0502020204030204"/>
                <a:ea typeface="游ゴシック" panose="020B0400000000000000" pitchFamily="50" charset="-128"/>
              </a:rPr>
              <a:t> </a:t>
            </a:r>
            <a:r>
              <a:rPr lang="ja-JP" altLang="en-US" sz="1800" b="1" dirty="0">
                <a:solidFill>
                  <a:srgbClr val="FF0000"/>
                </a:solidFill>
                <a:latin typeface="Calibri" panose="020F0502020204030204"/>
                <a:ea typeface="游ゴシック" panose="020B0400000000000000" pitchFamily="50" charset="-128"/>
              </a:rPr>
              <a:t>第２回　対人生</a:t>
            </a:r>
            <a:endParaRPr lang="en-US" altLang="ja-JP" sz="1800" b="1" dirty="0">
              <a:solidFill>
                <a:prstClr val="black"/>
              </a:solidFill>
              <a:latin typeface="Calibri" panose="020F0502020204030204"/>
              <a:ea typeface="游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b="1" dirty="0">
                <a:solidFill>
                  <a:prstClr val="black"/>
                </a:solidFill>
                <a:latin typeface="Calibri" panose="020F0502020204030204"/>
                <a:ea typeface="游ゴシック" panose="020B0400000000000000" pitchFamily="50" charset="-128"/>
              </a:rPr>
              <a:t>キャリア開発支援プログラム</a:t>
            </a:r>
            <a:endParaRPr lang="en-US" altLang="ja-JP" sz="1800" b="1" dirty="0">
              <a:solidFill>
                <a:prstClr val="black"/>
              </a:solidFill>
              <a:latin typeface="Calibri" panose="020F0502020204030204"/>
              <a:ea typeface="游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b="1" dirty="0">
                <a:solidFill>
                  <a:prstClr val="black"/>
                </a:solidFill>
                <a:latin typeface="Calibri" panose="020F0502020204030204"/>
                <a:ea typeface="游ゴシック" panose="020B0400000000000000" pitchFamily="50" charset="-128"/>
              </a:rPr>
              <a:t> </a:t>
            </a:r>
            <a:endParaRPr lang="en-US" altLang="ja-JP" sz="1800" b="1" dirty="0">
              <a:solidFill>
                <a:prstClr val="black"/>
              </a:solidFill>
              <a:latin typeface="Calibri" panose="020F0502020204030204"/>
              <a:ea typeface="游ゴシック" panose="020B0400000000000000"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800" b="1" dirty="0">
                <a:solidFill>
                  <a:prstClr val="black"/>
                </a:solidFill>
                <a:latin typeface="Calibri" panose="020F0502020204030204"/>
                <a:ea typeface="游ゴシック" panose="020B0400000000000000" pitchFamily="50" charset="-128"/>
              </a:rPr>
              <a:t>「　心から実現したい将来ビジョンをつくる　</a:t>
            </a:r>
            <a:r>
              <a:rPr lang="ja-JP" altLang="en-US" b="1" dirty="0">
                <a:solidFill>
                  <a:prstClr val="black"/>
                </a:solidFill>
                <a:latin typeface="Calibri" panose="020F0502020204030204"/>
                <a:ea typeface="游ゴシック" panose="020B0400000000000000" pitchFamily="50" charset="-128"/>
              </a:rPr>
              <a:t>」</a:t>
            </a:r>
            <a:r>
              <a:rPr lang="ja-JP" altLang="en-US" sz="1800" b="1" dirty="0">
                <a:solidFill>
                  <a:prstClr val="black"/>
                </a:solidFill>
                <a:latin typeface="Calibri" panose="020F0502020204030204"/>
                <a:ea typeface="游ゴシック" panose="020B0400000000000000" pitchFamily="50" charset="-128"/>
              </a:rPr>
              <a:t>　</a:t>
            </a:r>
            <a:endParaRPr kumimoji="0" lang="ja-JP" altLang="en-US" sz="1800" b="1" i="0" u="none" strike="noStrike" kern="0" cap="none" spc="0" normalizeH="0" baseline="0" noProof="0" dirty="0">
              <a:ln>
                <a:noFill/>
              </a:ln>
              <a:solidFill>
                <a:srgbClr val="FF0000"/>
              </a:solidFill>
              <a:effectLst/>
              <a:uLnTx/>
              <a:uFillTx/>
              <a:latin typeface="ＭＳ Ｐゴシック"/>
              <a:ea typeface="ＭＳ Ｐゴシック"/>
              <a:cs typeface="+mn-cs"/>
            </a:endParaRPr>
          </a:p>
        </p:txBody>
      </p:sp>
      <p:sp>
        <p:nvSpPr>
          <p:cNvPr id="13" name="Text Box 4">
            <a:extLst>
              <a:ext uri="{FF2B5EF4-FFF2-40B4-BE49-F238E27FC236}">
                <a16:creationId xmlns:a16="http://schemas.microsoft.com/office/drawing/2014/main" id="{C51F8FEB-9F3C-4F2A-A6F5-7A89185539EF}"/>
              </a:ext>
            </a:extLst>
          </p:cNvPr>
          <p:cNvSpPr txBox="1">
            <a:spLocks noChangeArrowheads="1"/>
          </p:cNvSpPr>
          <p:nvPr/>
        </p:nvSpPr>
        <p:spPr bwMode="auto">
          <a:xfrm>
            <a:off x="1360151" y="3886331"/>
            <a:ext cx="7362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a:defRPr/>
            </a:pPr>
            <a:r>
              <a:rPr lang="en-US" altLang="ja-JP" sz="2000" b="1" kern="0" dirty="0">
                <a:solidFill>
                  <a:prstClr val="black"/>
                </a:solidFill>
                <a:latin typeface="ＭＳ Ｐゴシック" panose="020B0600070205080204" pitchFamily="50" charset="-128"/>
                <a:ea typeface="ＭＳ Ｐゴシック" panose="020B0600070205080204" pitchFamily="50" charset="-128"/>
              </a:rPr>
              <a:t>【</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　</a:t>
            </a:r>
            <a:r>
              <a:rPr lang="en-US" altLang="ja-JP" sz="2000" b="1" kern="0" dirty="0">
                <a:solidFill>
                  <a:prstClr val="black"/>
                </a:solidFill>
                <a:latin typeface="ＭＳ Ｐゴシック" panose="020B0600070205080204" pitchFamily="50" charset="-128"/>
                <a:ea typeface="ＭＳ Ｐゴシック" panose="020B0600070205080204" pitchFamily="50" charset="-128"/>
              </a:rPr>
              <a:t>Section 1</a:t>
            </a:r>
            <a:r>
              <a:rPr lang="ja-JP" altLang="en-US" sz="2000" b="1" kern="0" dirty="0">
                <a:solidFill>
                  <a:prstClr val="black"/>
                </a:solidFill>
                <a:latin typeface="ＭＳ Ｐゴシック" panose="020B0600070205080204" pitchFamily="50" charset="-128"/>
              </a:rPr>
              <a:t> </a:t>
            </a:r>
            <a:r>
              <a:rPr lang="en-US" altLang="ja-JP" sz="2000" b="1" kern="0" dirty="0">
                <a:solidFill>
                  <a:prstClr val="black"/>
                </a:solidFill>
                <a:latin typeface="ＭＳ Ｐゴシック" panose="020B0600070205080204" pitchFamily="50" charset="-128"/>
                <a:ea typeface="ＭＳ Ｐゴシック" panose="020B0600070205080204" pitchFamily="50" charset="-128"/>
              </a:rPr>
              <a:t>】</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    </a:t>
            </a:r>
            <a:r>
              <a:rPr lang="ja-JP" altLang="en-US" sz="2000" b="1" kern="0" dirty="0">
                <a:solidFill>
                  <a:prstClr val="black"/>
                </a:solidFill>
                <a:latin typeface="ＭＳ Ｐゴシック" panose="020B0600070205080204" pitchFamily="50" charset="-128"/>
              </a:rPr>
              <a:t>時間軸</a:t>
            </a:r>
            <a:r>
              <a:rPr lang="ja-JP" altLang="en-US" sz="2000" b="1" kern="0" dirty="0">
                <a:solidFill>
                  <a:prstClr val="black"/>
                </a:solidFill>
                <a:latin typeface="ＭＳ Ｐゴシック" panose="020B0600070205080204" pitchFamily="50" charset="-128"/>
                <a:ea typeface="ＭＳ Ｐゴシック" panose="020B0600070205080204" pitchFamily="50" charset="-128"/>
              </a:rPr>
              <a:t>　：　仕事　キャリア</a:t>
            </a:r>
            <a:r>
              <a:rPr lang="ja-JP" altLang="en-US" sz="2000" b="1" kern="0" dirty="0">
                <a:solidFill>
                  <a:prstClr val="black"/>
                </a:solidFill>
                <a:latin typeface="ＭＳ Ｐゴシック" panose="020B0600070205080204" pitchFamily="50" charset="-128"/>
              </a:rPr>
              <a:t>ビジョンを描く</a:t>
            </a:r>
            <a:endParaRPr lang="en-US" altLang="ja-JP" sz="2000"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14" name="Text Box 4">
            <a:extLst>
              <a:ext uri="{FF2B5EF4-FFF2-40B4-BE49-F238E27FC236}">
                <a16:creationId xmlns:a16="http://schemas.microsoft.com/office/drawing/2014/main" id="{2E194383-54C0-4D14-9E71-0BD0B9982825}"/>
              </a:ext>
            </a:extLst>
          </p:cNvPr>
          <p:cNvSpPr txBox="1">
            <a:spLocks noChangeArrowheads="1"/>
          </p:cNvSpPr>
          <p:nvPr/>
        </p:nvSpPr>
        <p:spPr bwMode="auto">
          <a:xfrm>
            <a:off x="1360231" y="4749931"/>
            <a:ext cx="73628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1842" dir="2700000" algn="ctr" rotWithShape="0">
                    <a:schemeClr val="bg2"/>
                  </a:outerShdw>
                </a:effectLst>
              </a14:hiddenEffects>
            </a:ext>
          </a:extLst>
        </p:spPr>
        <p:txBody>
          <a:bodyPr>
            <a:spAutoFit/>
          </a:bodyPr>
          <a:lstStyle>
            <a:lvl1pPr marL="217488" indent="-217488">
              <a:defRPr>
                <a:solidFill>
                  <a:schemeClr val="bg1"/>
                </a:solidFill>
                <a:latin typeface="Arial" panose="020B0604020202020204" pitchFamily="34" charset="0"/>
                <a:ea typeface="ＭＳ Ｐゴシック" panose="020B0600070205080204" pitchFamily="50" charset="-128"/>
              </a:defRPr>
            </a:lvl1pPr>
            <a:lvl2pPr>
              <a:defRPr>
                <a:solidFill>
                  <a:schemeClr val="bg1"/>
                </a:solidFill>
                <a:latin typeface="Arial" panose="020B0604020202020204" pitchFamily="34" charset="0"/>
                <a:ea typeface="ＭＳ Ｐゴシック" panose="020B0600070205080204" pitchFamily="50" charset="-128"/>
              </a:defRPr>
            </a:lvl2pPr>
            <a:lvl3pPr>
              <a:defRPr>
                <a:solidFill>
                  <a:schemeClr val="bg1"/>
                </a:solidFill>
                <a:latin typeface="Arial" panose="020B0604020202020204" pitchFamily="34" charset="0"/>
                <a:ea typeface="ＭＳ Ｐゴシック" panose="020B0600070205080204" pitchFamily="50" charset="-128"/>
              </a:defRPr>
            </a:lvl3pPr>
            <a:lvl4pPr>
              <a:defRPr>
                <a:solidFill>
                  <a:schemeClr val="bg1"/>
                </a:solidFill>
                <a:latin typeface="Arial" panose="020B0604020202020204" pitchFamily="34" charset="0"/>
                <a:ea typeface="ＭＳ Ｐゴシック" panose="020B0600070205080204" pitchFamily="50" charset="-128"/>
              </a:defRPr>
            </a:lvl4pPr>
            <a:lvl5pPr>
              <a:defRPr>
                <a:solidFill>
                  <a:schemeClr val="bg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Section 2</a:t>
            </a:r>
            <a:r>
              <a:rPr lang="ja-JP" altLang="en-US" sz="2000" b="1" kern="0" dirty="0">
                <a:solidFill>
                  <a:prstClr val="black"/>
                </a:solidFill>
                <a:latin typeface="ＭＳ Ｐゴシック" panose="020B0600070205080204" pitchFamily="50" charset="-128"/>
              </a:rPr>
              <a:t>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lang="ja-JP" altLang="en-US" sz="2000" b="1" kern="0" dirty="0">
                <a:solidFill>
                  <a:prstClr val="black"/>
                </a:solidFill>
                <a:latin typeface="ＭＳ Ｐゴシック" panose="020B0600070205080204" pitchFamily="50" charset="-128"/>
              </a:rPr>
              <a:t>空間軸</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　</a:t>
            </a:r>
            <a:r>
              <a:rPr lang="ja-JP" altLang="en-US" sz="2000" b="1" kern="0" dirty="0">
                <a:solidFill>
                  <a:prstClr val="black"/>
                </a:solidFill>
                <a:latin typeface="ＭＳ Ｐゴシック" panose="020B0600070205080204" pitchFamily="50" charset="-128"/>
              </a:rPr>
              <a:t>人生　ライフサイクルを始める</a:t>
            </a: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DA27BE92-589C-CF02-D8E6-19171B16AB7D}"/>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eaLnBrk="1" fontAlgn="auto" hangingPunct="1">
              <a:spcBef>
                <a:spcPts val="0"/>
              </a:spcBef>
              <a:spcAft>
                <a:spcPts val="0"/>
              </a:spcAft>
              <a:defRPr/>
            </a:pPr>
            <a:r>
              <a:rPr kumimoji="1" lang="ja-JP" altLang="en-US" sz="1800" b="0" dirty="0">
                <a:solidFill>
                  <a:prstClr val="black"/>
                </a:solidFill>
                <a:latin typeface="ＭＳ Ｐゴシック" panose="020B0600070205080204" pitchFamily="50" charset="-128"/>
                <a:ea typeface="ＭＳ Ｐゴシック" panose="020B0600070205080204" pitchFamily="50" charset="-128"/>
              </a:rPr>
              <a:t>　 本日の研修内容</a:t>
            </a:r>
            <a:endParaRPr lang="ja-JP" altLang="en-US" sz="1800" kern="0" dirty="0">
              <a:solidFill>
                <a:prstClr val="black"/>
              </a:solidFill>
              <a:latin typeface="ＭＳ Ｐゴシック" panose="020B0600070205080204" pitchFamily="50" charset="-128"/>
              <a:ea typeface="ＭＳ Ｐゴシック" panose="020B0600070205080204" pitchFamily="50" charset="-128"/>
            </a:endParaRPr>
          </a:p>
        </p:txBody>
      </p:sp>
      <p:sp>
        <p:nvSpPr>
          <p:cNvPr id="3" name="正方形/長方形 2">
            <a:extLst>
              <a:ext uri="{FF2B5EF4-FFF2-40B4-BE49-F238E27FC236}">
                <a16:creationId xmlns:a16="http://schemas.microsoft.com/office/drawing/2014/main" id="{E18CC97F-631A-0BBC-ECCB-1D641A2FC67D}"/>
              </a:ext>
            </a:extLst>
          </p:cNvPr>
          <p:cNvSpPr/>
          <p:nvPr/>
        </p:nvSpPr>
        <p:spPr bwMode="auto">
          <a:xfrm>
            <a:off x="359693" y="3289241"/>
            <a:ext cx="9226339" cy="2491848"/>
          </a:xfrm>
          <a:prstGeom prst="rect">
            <a:avLst/>
          </a:prstGeom>
          <a:no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pPr>
            <a:endParaRPr kumimoji="0" lang="ja-JP" altLang="en-US" sz="1000" b="1" i="0" u="none" strike="noStrike" cap="none" normalizeH="0" baseline="0">
              <a:ln>
                <a:noFill/>
              </a:ln>
              <a:solidFill>
                <a:srgbClr val="00325C"/>
              </a:solidFill>
              <a:effectLst/>
              <a:latin typeface="Arial" charset="0"/>
            </a:endParaRPr>
          </a:p>
        </p:txBody>
      </p:sp>
    </p:spTree>
    <p:extLst>
      <p:ext uri="{BB962C8B-B14F-4D97-AF65-F5344CB8AC3E}">
        <p14:creationId xmlns:p14="http://schemas.microsoft.com/office/powerpoint/2010/main" val="1900734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番号プレースホルダー 1">
            <a:extLst>
              <a:ext uri="{FF2B5EF4-FFF2-40B4-BE49-F238E27FC236}">
                <a16:creationId xmlns:a16="http://schemas.microsoft.com/office/drawing/2014/main" id="{D4ECD961-FB77-72DB-24A5-749BB597DB01}"/>
              </a:ext>
            </a:extLst>
          </p:cNvPr>
          <p:cNvSpPr txBox="1">
            <a:spLocks/>
          </p:cNvSpPr>
          <p:nvPr/>
        </p:nvSpPr>
        <p:spPr bwMode="auto">
          <a:xfrm>
            <a:off x="-112713" y="6524625"/>
            <a:ext cx="385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49263">
              <a:defRPr sz="1000" b="1">
                <a:solidFill>
                  <a:srgbClr val="00325C"/>
                </a:solidFill>
                <a:latin typeface="Arial" panose="020B0604020202020204" pitchFamily="34" charset="0"/>
                <a:ea typeface="ＭＳ Ｐゴシック" panose="020B0600070205080204" pitchFamily="50" charset="-128"/>
              </a:defRPr>
            </a:lvl1pPr>
            <a:lvl2pPr marL="742950" indent="-285750" defTabSz="449263">
              <a:defRPr sz="1000" b="1">
                <a:solidFill>
                  <a:srgbClr val="00325C"/>
                </a:solidFill>
                <a:latin typeface="Arial" panose="020B0604020202020204" pitchFamily="34" charset="0"/>
                <a:ea typeface="ＭＳ Ｐゴシック" panose="020B0600070205080204" pitchFamily="50" charset="-128"/>
              </a:defRPr>
            </a:lvl2pPr>
            <a:lvl3pPr marL="1143000" indent="-228600" defTabSz="449263">
              <a:defRPr sz="1000" b="1">
                <a:solidFill>
                  <a:srgbClr val="00325C"/>
                </a:solidFill>
                <a:latin typeface="Arial" panose="020B0604020202020204" pitchFamily="34" charset="0"/>
                <a:ea typeface="ＭＳ Ｐゴシック" panose="020B0600070205080204" pitchFamily="50" charset="-128"/>
              </a:defRPr>
            </a:lvl3pPr>
            <a:lvl4pPr marL="1600200" indent="-228600" defTabSz="449263">
              <a:defRPr sz="1000" b="1">
                <a:solidFill>
                  <a:srgbClr val="00325C"/>
                </a:solidFill>
                <a:latin typeface="Arial" panose="020B0604020202020204" pitchFamily="34" charset="0"/>
                <a:ea typeface="ＭＳ Ｐゴシック" panose="020B0600070205080204" pitchFamily="50" charset="-128"/>
              </a:defRPr>
            </a:lvl4pPr>
            <a:lvl5pPr marL="2057400" indent="-228600" defTabSz="449263">
              <a:defRPr sz="1000" b="1">
                <a:solidFill>
                  <a:srgbClr val="00325C"/>
                </a:solidFill>
                <a:latin typeface="Arial" panose="020B0604020202020204" pitchFamily="34" charset="0"/>
                <a:ea typeface="ＭＳ Ｐゴシック" panose="020B0600070205080204" pitchFamily="50" charset="-128"/>
              </a:defRPr>
            </a:lvl5pPr>
            <a:lvl6pPr marL="25146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6pPr>
            <a:lvl7pPr marL="29718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7pPr>
            <a:lvl8pPr marL="34290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8pPr>
            <a:lvl9pPr marL="3886200" indent="-228600" defTabSz="449263" eaLnBrk="0" fontAlgn="base" hangingPunct="0">
              <a:spcBef>
                <a:spcPct val="0"/>
              </a:spcBef>
              <a:spcAft>
                <a:spcPct val="0"/>
              </a:spcAft>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r" defTabSz="449263" rtl="0" eaLnBrk="1" fontAlgn="base" latinLnBrk="0" hangingPunct="1">
              <a:lnSpc>
                <a:spcPct val="100000"/>
              </a:lnSpc>
              <a:spcBef>
                <a:spcPct val="0"/>
              </a:spcBef>
              <a:spcAft>
                <a:spcPct val="0"/>
              </a:spcAft>
              <a:buClrTx/>
              <a:buSzTx/>
              <a:buFontTx/>
              <a:buNone/>
              <a:tabLst/>
              <a:defRPr/>
            </a:pPr>
            <a:fld id="{08B9C06C-7F2C-47F0-8960-922052B74EB7}" type="slidenum">
              <a:rPr kumimoji="1"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449263"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 name="正方形/長方形 1">
            <a:extLst>
              <a:ext uri="{FF2B5EF4-FFF2-40B4-BE49-F238E27FC236}">
                <a16:creationId xmlns:a16="http://schemas.microsoft.com/office/drawing/2014/main" id="{FEE26F33-B0E3-3DB8-4565-B742F340590F}"/>
              </a:ext>
            </a:extLst>
          </p:cNvPr>
          <p:cNvSpPr/>
          <p:nvPr/>
        </p:nvSpPr>
        <p:spPr>
          <a:xfrm>
            <a:off x="23813" y="2662238"/>
            <a:ext cx="9915525" cy="766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a:t>
            </a:r>
            <a:r>
              <a:rPr kumimoji="0" lang="ja-JP" altLang="en-US"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　問い　</a:t>
            </a:r>
            <a:r>
              <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0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あなたの人生を生きる意味や社会で働く目的は何でしょうか？ご自分にとっての「幸せ」や「成功」</a:t>
            </a:r>
            <a:endParaRPr kumimoji="0" lang="en-US" altLang="ja-JP"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の定義は何でしょうか？どのようにすれば後悔のない充実した人生やキャリアになるでしょうか？ </a:t>
            </a:r>
            <a:endParaRPr kumimoji="0" lang="en-US" altLang="ja-JP"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グループ化 1">
            <a:extLst>
              <a:ext uri="{FF2B5EF4-FFF2-40B4-BE49-F238E27FC236}">
                <a16:creationId xmlns:a16="http://schemas.microsoft.com/office/drawing/2014/main" id="{23CC74D2-69DE-20E1-9126-1E5EF8AB430E}"/>
              </a:ext>
            </a:extLst>
          </p:cNvPr>
          <p:cNvGrpSpPr>
            <a:grpSpLocks/>
          </p:cNvGrpSpPr>
          <p:nvPr/>
        </p:nvGrpSpPr>
        <p:grpSpPr bwMode="auto">
          <a:xfrm>
            <a:off x="632520" y="980728"/>
            <a:ext cx="8712968" cy="5211762"/>
            <a:chOff x="378242" y="1013199"/>
            <a:chExt cx="9129825" cy="5395257"/>
          </a:xfrm>
        </p:grpSpPr>
        <p:sp>
          <p:nvSpPr>
            <p:cNvPr id="54" name="Rectangle 9" descr="25%">
              <a:extLst>
                <a:ext uri="{FF2B5EF4-FFF2-40B4-BE49-F238E27FC236}">
                  <a16:creationId xmlns:a16="http://schemas.microsoft.com/office/drawing/2014/main" id="{3D6D73AB-D3E9-DFF2-77BD-8E8BE3B9BA10}"/>
                </a:ext>
              </a:extLst>
            </p:cNvPr>
            <p:cNvSpPr>
              <a:spLocks noChangeArrowheads="1"/>
            </p:cNvSpPr>
            <p:nvPr/>
          </p:nvSpPr>
          <p:spPr bwMode="auto">
            <a:xfrm>
              <a:off x="402335" y="1043569"/>
              <a:ext cx="9105732" cy="5364887"/>
            </a:xfrm>
            <a:prstGeom prst="rect">
              <a:avLst/>
            </a:prstGeom>
            <a:solidFill>
              <a:srgbClr val="FFFFCC">
                <a:alpha val="29019"/>
              </a:srgbClr>
            </a:solidFill>
            <a:ln w="9525">
              <a:solidFill>
                <a:srgbClr val="000080"/>
              </a:solidFill>
              <a:miter lim="800000"/>
              <a:headEnd/>
              <a:tailEnd/>
            </a:ln>
          </p:spPr>
          <p:txBody>
            <a:bodyPr wrap="none" anchor="ctr"/>
            <a:lstStyle>
              <a:lvl1pPr marL="217488" indent="-217488" defTabSz="457200">
                <a:spcBef>
                  <a:spcPct val="25000"/>
                </a:spcBef>
                <a:spcAft>
                  <a:spcPct val="25000"/>
                </a:spcAft>
                <a:buClr>
                  <a:srgbClr val="00325C"/>
                </a:buClr>
                <a:buSzPct val="75000"/>
                <a:buFont typeface="Wingdings 3" panose="05040102010807070707" pitchFamily="18" charset="2"/>
                <a:buChar char=""/>
                <a:defRPr kumimoji="1" sz="2400">
                  <a:solidFill>
                    <a:srgbClr val="00325C"/>
                  </a:solidFill>
                  <a:latin typeface="Arial" panose="020B0604020202020204" pitchFamily="34" charset="0"/>
                  <a:ea typeface="ＭＳ Ｐゴシック" panose="020B0600070205080204" pitchFamily="50" charset="-128"/>
                </a:defRPr>
              </a:lvl1pPr>
              <a:lvl2pPr defTabSz="457200">
                <a:spcBef>
                  <a:spcPct val="25000"/>
                </a:spcBef>
                <a:spcAft>
                  <a:spcPct val="25000"/>
                </a:spcAft>
                <a:buClr>
                  <a:srgbClr val="00325C"/>
                </a:buClr>
                <a:buSzPct val="75000"/>
                <a:buFont typeface="Wingdings 3" panose="05040102010807070707" pitchFamily="18" charset="2"/>
                <a:buChar char=""/>
                <a:defRPr kumimoji="1" sz="2200">
                  <a:solidFill>
                    <a:srgbClr val="00325C"/>
                  </a:solidFill>
                  <a:latin typeface="Arial" panose="020B0604020202020204" pitchFamily="34" charset="0"/>
                  <a:ea typeface="ＭＳ Ｐゴシック" panose="020B0600070205080204" pitchFamily="50" charset="-128"/>
                </a:defRPr>
              </a:lvl2pPr>
              <a:lvl3pPr defTabSz="457200">
                <a:spcBef>
                  <a:spcPct val="25000"/>
                </a:spcBef>
                <a:spcAft>
                  <a:spcPct val="25000"/>
                </a:spcAft>
                <a:buClr>
                  <a:srgbClr val="00325C"/>
                </a:buClr>
                <a:buSzPct val="75000"/>
                <a:buFont typeface="Wingdings 3" panose="05040102010807070707" pitchFamily="18" charset="2"/>
                <a:buChar char=""/>
                <a:defRPr kumimoji="1" sz="2000">
                  <a:solidFill>
                    <a:srgbClr val="00325C"/>
                  </a:solidFill>
                  <a:latin typeface="Arial" panose="020B0604020202020204" pitchFamily="34" charset="0"/>
                  <a:ea typeface="ＭＳ Ｐゴシック" panose="020B0600070205080204" pitchFamily="50" charset="-128"/>
                </a:defRPr>
              </a:lvl3pPr>
              <a:lvl4pPr defTabSz="457200">
                <a:spcBef>
                  <a:spcPct val="25000"/>
                </a:spcBef>
                <a:spcAft>
                  <a:spcPct val="25000"/>
                </a:spcAft>
                <a:buClr>
                  <a:srgbClr val="00325C"/>
                </a:buClr>
                <a:buSzPct val="75000"/>
                <a:buFont typeface="Wingdings 3" panose="05040102010807070707" pitchFamily="18" charset="2"/>
                <a:buChar char=""/>
                <a:defRPr kumimoji="1">
                  <a:solidFill>
                    <a:srgbClr val="00325C"/>
                  </a:solidFill>
                  <a:latin typeface="Arial" panose="020B0604020202020204" pitchFamily="34" charset="0"/>
                  <a:ea typeface="ＭＳ Ｐゴシック" panose="020B0600070205080204" pitchFamily="50" charset="-128"/>
                </a:defRPr>
              </a:lvl4pPr>
              <a:lvl5pPr defTabSz="45720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5000"/>
                </a:spcBef>
                <a:spcAft>
                  <a:spcPct val="25000"/>
                </a:spcAft>
                <a:buClr>
                  <a:srgbClr val="00325C"/>
                </a:buClr>
                <a:buSzPct val="75000"/>
                <a:buFont typeface="Wingdings 3" panose="05040102010807070707" pitchFamily="18" charset="2"/>
                <a:buChar char=""/>
                <a:defRPr kumimoji="1" sz="1600">
                  <a:solidFill>
                    <a:srgbClr val="00325C"/>
                  </a:solidFill>
                  <a:latin typeface="Arial" panose="020B0604020202020204" pitchFamily="34" charset="0"/>
                  <a:ea typeface="ＭＳ Ｐゴシック" panose="020B0600070205080204" pitchFamily="50" charset="-128"/>
                </a:defRPr>
              </a:lvl9pPr>
            </a:lstStyle>
            <a:p>
              <a:pPr marL="217488" marR="0" lvl="0" indent="-217488" algn="ctr" defTabSz="457200" rtl="0" eaLnBrk="1" fontAlgn="base" latinLnBrk="0" hangingPunct="1">
                <a:lnSpc>
                  <a:spcPct val="100000"/>
                </a:lnSpc>
                <a:spcBef>
                  <a:spcPct val="50000"/>
                </a:spcBef>
                <a:spcAft>
                  <a:spcPct val="10000"/>
                </a:spcAft>
                <a:buClr>
                  <a:srgbClr val="B2B2B2"/>
                </a:buClr>
                <a:buSzPct val="80000"/>
                <a:buFontTx/>
                <a:buNone/>
                <a:tabLst/>
                <a:defRPr/>
              </a:pPr>
              <a:endParaRPr kumimoji="0" lang="ja-JP" altLang="en-US" sz="1400" b="1" i="0" u="none" strike="noStrike" kern="1200" cap="none" spc="0" normalizeH="0" baseline="0" noProof="0">
                <a:ln>
                  <a:noFill/>
                </a:ln>
                <a:solidFill>
                  <a:srgbClr val="00325C"/>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5" name="円/楕円 47">
              <a:extLst>
                <a:ext uri="{FF2B5EF4-FFF2-40B4-BE49-F238E27FC236}">
                  <a16:creationId xmlns:a16="http://schemas.microsoft.com/office/drawing/2014/main" id="{677653B0-73F6-42EE-C785-FE9CC6AC701D}"/>
                </a:ext>
              </a:extLst>
            </p:cNvPr>
            <p:cNvSpPr/>
            <p:nvPr/>
          </p:nvSpPr>
          <p:spPr bwMode="auto">
            <a:xfrm>
              <a:off x="6852190" y="1435106"/>
              <a:ext cx="2181893" cy="1764221"/>
            </a:xfrm>
            <a:prstGeom prst="ellipse">
              <a:avLst/>
            </a:prstGeom>
            <a:noFill/>
            <a:ln w="19050" cap="flat" cmpd="sng" algn="ctr">
              <a:solidFill>
                <a:srgbClr val="000000"/>
              </a:solidFill>
              <a:prstDash val="solid"/>
              <a:round/>
              <a:headEnd type="none" w="med" len="med"/>
              <a:tailEnd type="none" w="med" len="med"/>
            </a:ln>
            <a:effectLst>
              <a:glow rad="101600">
                <a:srgbClr val="00B0F0">
                  <a:alpha val="60000"/>
                </a:srgbClr>
              </a:glow>
            </a:effectLst>
          </p:spPr>
          <p:txBody>
            <a:bodyPr wrap="none" anchor="ct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0" lang="ja-JP" altLang="en-US"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rPr>
                <a:t>世界観</a:t>
              </a:r>
              <a:endParaRPr kumimoji="0" lang="en-US" altLang="ja-JP"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1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1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1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56" name="円/楕円 54">
              <a:extLst>
                <a:ext uri="{FF2B5EF4-FFF2-40B4-BE49-F238E27FC236}">
                  <a16:creationId xmlns:a16="http://schemas.microsoft.com/office/drawing/2014/main" id="{24BC96C1-ED7F-FC8D-461A-5BE95D17E94E}"/>
                </a:ext>
              </a:extLst>
            </p:cNvPr>
            <p:cNvSpPr/>
            <p:nvPr/>
          </p:nvSpPr>
          <p:spPr bwMode="auto">
            <a:xfrm rot="19721647">
              <a:off x="2805035" y="3211857"/>
              <a:ext cx="4216126" cy="1182820"/>
            </a:xfrm>
            <a:prstGeom prst="ellipse">
              <a:avLst/>
            </a:prstGeom>
            <a:noFill/>
            <a:ln w="19050" cap="flat" cmpd="sng" algn="ctr">
              <a:solidFill>
                <a:srgbClr val="000000"/>
              </a:solidFill>
              <a:prstDash val="solid"/>
              <a:round/>
              <a:headEnd type="none" w="med" len="med"/>
              <a:tailEnd type="none" w="med" len="med"/>
            </a:ln>
            <a:effectLst>
              <a:glow rad="101600">
                <a:srgbClr val="000000">
                  <a:alpha val="60000"/>
                </a:srgbClr>
              </a:glow>
            </a:effectLst>
          </p:spPr>
          <p:txBody>
            <a:bodyPr wrap="none" anchor="ct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600" b="1" i="0" u="none" strike="noStrike" kern="0" cap="none" spc="0" normalizeH="0" baseline="0" noProof="0" dirty="0">
                <a:ln>
                  <a:noFill/>
                </a:ln>
                <a:solidFill>
                  <a:srgbClr val="FFC000"/>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0" lang="ja-JP" altLang="en-US" sz="14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rPr>
                <a:t>主体、行動、学習、役割</a:t>
              </a:r>
              <a:endParaRPr kumimoji="0" lang="en-US" altLang="ja-JP"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7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600" b="1" i="0" u="none" strike="noStrike" kern="0" cap="none" spc="0" normalizeH="0" baseline="0" noProof="0" dirty="0">
                <a:ln>
                  <a:noFill/>
                </a:ln>
                <a:solidFill>
                  <a:srgbClr val="FFFFFF"/>
                </a:solidFill>
                <a:effectLst/>
                <a:uLnTx/>
                <a:uFillTx/>
                <a:latin typeface="Arial" charset="0"/>
                <a:ea typeface="ＭＳ Ｐゴシック" panose="020B0600070205080204" pitchFamily="50" charset="-128"/>
                <a:cs typeface="+mn-cs"/>
              </a:endParaRPr>
            </a:p>
          </p:txBody>
        </p:sp>
        <p:sp>
          <p:nvSpPr>
            <p:cNvPr id="57" name="円/楕円 46">
              <a:extLst>
                <a:ext uri="{FF2B5EF4-FFF2-40B4-BE49-F238E27FC236}">
                  <a16:creationId xmlns:a16="http://schemas.microsoft.com/office/drawing/2014/main" id="{2BCF122B-B5DD-01EE-7B48-D9B7716E1C62}"/>
                </a:ext>
              </a:extLst>
            </p:cNvPr>
            <p:cNvSpPr/>
            <p:nvPr/>
          </p:nvSpPr>
          <p:spPr bwMode="auto">
            <a:xfrm>
              <a:off x="7209458" y="1943117"/>
              <a:ext cx="1475046" cy="1182820"/>
            </a:xfrm>
            <a:prstGeom prst="ellipse">
              <a:avLst/>
            </a:prstGeom>
            <a:noFill/>
            <a:ln w="19050" cap="flat" cmpd="sng" algn="ctr">
              <a:solidFill>
                <a:srgbClr val="000000"/>
              </a:solidFill>
              <a:prstDash val="solid"/>
              <a:round/>
              <a:headEnd type="none" w="med" len="med"/>
              <a:tailEnd type="none" w="med" len="med"/>
            </a:ln>
            <a:effectLst>
              <a:glow rad="101600">
                <a:srgbClr val="00B0F0">
                  <a:alpha val="60000"/>
                </a:srgbClr>
              </a:glow>
            </a:effectLst>
          </p:spPr>
          <p:txBody>
            <a:bodyPr wrap="none" anchor="ct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0" lang="ja-JP" altLang="en-US"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rPr>
                <a:t>使命感</a:t>
              </a:r>
              <a:endParaRPr kumimoji="0" lang="en-US" altLang="ja-JP"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7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58" name="円/楕円 48">
              <a:extLst>
                <a:ext uri="{FF2B5EF4-FFF2-40B4-BE49-F238E27FC236}">
                  <a16:creationId xmlns:a16="http://schemas.microsoft.com/office/drawing/2014/main" id="{75E1A3CF-383A-C9C9-061C-F596091FC70E}"/>
                </a:ext>
              </a:extLst>
            </p:cNvPr>
            <p:cNvSpPr/>
            <p:nvPr/>
          </p:nvSpPr>
          <p:spPr bwMode="auto">
            <a:xfrm>
              <a:off x="7580361" y="2525968"/>
              <a:ext cx="714104" cy="553153"/>
            </a:xfrm>
            <a:prstGeom prst="ellipse">
              <a:avLst/>
            </a:prstGeom>
            <a:noFill/>
            <a:ln w="19050" cap="flat" cmpd="sng" algn="ctr">
              <a:solidFill>
                <a:srgbClr val="000000"/>
              </a:solidFill>
              <a:prstDash val="solid"/>
              <a:round/>
              <a:headEnd type="none" w="med" len="med"/>
              <a:tailEnd type="none" w="med" len="med"/>
            </a:ln>
            <a:effectLst>
              <a:glow rad="101600">
                <a:srgbClr val="00B0F0">
                  <a:alpha val="60000"/>
                </a:srgbClr>
              </a:glow>
            </a:effectLst>
          </p:spPr>
          <p:txBody>
            <a:bodyPr wrap="none" anchor="ct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0" lang="ja-JP" altLang="en-US" sz="11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rPr>
                <a:t>目標</a:t>
              </a:r>
              <a:endParaRPr kumimoji="0" lang="en-US" altLang="ja-JP" sz="11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59" name="テキスト ボックス 39">
              <a:extLst>
                <a:ext uri="{FF2B5EF4-FFF2-40B4-BE49-F238E27FC236}">
                  <a16:creationId xmlns:a16="http://schemas.microsoft.com/office/drawing/2014/main" id="{DBE8F511-2FAD-67EE-0B6D-A6A3A35E8616}"/>
                </a:ext>
              </a:extLst>
            </p:cNvPr>
            <p:cNvSpPr txBox="1">
              <a:spLocks noChangeArrowheads="1"/>
            </p:cNvSpPr>
            <p:nvPr/>
          </p:nvSpPr>
          <p:spPr bwMode="auto">
            <a:xfrm>
              <a:off x="7325619" y="1013199"/>
              <a:ext cx="1294165" cy="399344"/>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1" lang="en-US" altLang="ja-JP" sz="2000" b="1" i="0" u="sng"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Vision</a:t>
              </a:r>
              <a:endParaRPr kumimoji="1" lang="ja-JP" altLang="en-US" sz="1000" b="1" i="0" u="sng"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60" name="円/楕円 51">
              <a:extLst>
                <a:ext uri="{FF2B5EF4-FFF2-40B4-BE49-F238E27FC236}">
                  <a16:creationId xmlns:a16="http://schemas.microsoft.com/office/drawing/2014/main" id="{EC6C68CB-0D14-7661-FF2E-1F201DC80C0C}"/>
                </a:ext>
              </a:extLst>
            </p:cNvPr>
            <p:cNvSpPr/>
            <p:nvPr/>
          </p:nvSpPr>
          <p:spPr bwMode="auto">
            <a:xfrm>
              <a:off x="718946" y="4334898"/>
              <a:ext cx="2181893" cy="1764221"/>
            </a:xfrm>
            <a:prstGeom prst="ellipse">
              <a:avLst/>
            </a:prstGeom>
            <a:noFill/>
            <a:ln w="19050" cap="flat" cmpd="sng" algn="ctr">
              <a:solidFill>
                <a:srgbClr val="000000"/>
              </a:solidFill>
              <a:prstDash val="solid"/>
              <a:round/>
              <a:headEnd type="none" w="med" len="med"/>
              <a:tailEnd type="none" w="med" len="med"/>
            </a:ln>
            <a:effectLst>
              <a:glow rad="101600">
                <a:srgbClr val="FF0000">
                  <a:alpha val="60000"/>
                </a:srgbClr>
              </a:glow>
            </a:effectLst>
          </p:spPr>
          <p:txBody>
            <a:bodyPr wrap="none" anchor="ct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0" lang="ja-JP" altLang="en-US"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rPr>
                <a:t>人生観</a:t>
              </a:r>
              <a:endParaRPr kumimoji="0" lang="en-US" altLang="ja-JP"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1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1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1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61" name="円/楕円 50">
              <a:extLst>
                <a:ext uri="{FF2B5EF4-FFF2-40B4-BE49-F238E27FC236}">
                  <a16:creationId xmlns:a16="http://schemas.microsoft.com/office/drawing/2014/main" id="{2692232E-981E-0CCB-FB81-B037B83702DF}"/>
                </a:ext>
              </a:extLst>
            </p:cNvPr>
            <p:cNvSpPr/>
            <p:nvPr/>
          </p:nvSpPr>
          <p:spPr bwMode="auto">
            <a:xfrm>
              <a:off x="1076214" y="4842909"/>
              <a:ext cx="1475046" cy="1182820"/>
            </a:xfrm>
            <a:prstGeom prst="ellipse">
              <a:avLst/>
            </a:prstGeom>
            <a:noFill/>
            <a:ln w="19050" cap="flat" cmpd="sng" algn="ctr">
              <a:solidFill>
                <a:srgbClr val="000000"/>
              </a:solidFill>
              <a:prstDash val="solid"/>
              <a:round/>
              <a:headEnd type="none" w="med" len="med"/>
              <a:tailEnd type="none" w="med" len="med"/>
            </a:ln>
            <a:effectLst>
              <a:glow rad="101600">
                <a:srgbClr val="FF0000">
                  <a:alpha val="60000"/>
                </a:srgbClr>
              </a:glow>
            </a:effectLst>
          </p:spPr>
          <p:txBody>
            <a:bodyPr wrap="none" anchor="ct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0" lang="ja-JP" altLang="en-US"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rPr>
                <a:t>原体験</a:t>
              </a:r>
              <a:endParaRPr kumimoji="0" lang="en-US" altLang="ja-JP"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7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en-US" altLang="ja-JP" sz="16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62" name="円/楕円 52">
              <a:extLst>
                <a:ext uri="{FF2B5EF4-FFF2-40B4-BE49-F238E27FC236}">
                  <a16:creationId xmlns:a16="http://schemas.microsoft.com/office/drawing/2014/main" id="{54C24B6E-918A-F979-8D7D-DFC3C89A9CA8}"/>
                </a:ext>
              </a:extLst>
            </p:cNvPr>
            <p:cNvSpPr/>
            <p:nvPr/>
          </p:nvSpPr>
          <p:spPr bwMode="auto">
            <a:xfrm>
              <a:off x="1447117" y="5425760"/>
              <a:ext cx="714104" cy="553153"/>
            </a:xfrm>
            <a:prstGeom prst="ellipse">
              <a:avLst/>
            </a:prstGeom>
            <a:noFill/>
            <a:ln w="19050" cap="flat" cmpd="sng" algn="ctr">
              <a:solidFill>
                <a:srgbClr val="000000"/>
              </a:solidFill>
              <a:prstDash val="solid"/>
              <a:round/>
              <a:headEnd type="none" w="med" len="med"/>
              <a:tailEnd type="none" w="med" len="med"/>
            </a:ln>
            <a:effectLst>
              <a:glow rad="101600">
                <a:srgbClr val="FF0000">
                  <a:alpha val="60000"/>
                </a:srgbClr>
              </a:glow>
            </a:effectLst>
          </p:spPr>
          <p:txBody>
            <a:bodyPr wrap="none" anchor="ct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0" lang="ja-JP" altLang="en-US" sz="11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rPr>
                <a:t>基軸</a:t>
              </a:r>
              <a:endParaRPr kumimoji="0" lang="en-US" altLang="ja-JP" sz="1100" b="1" i="0" u="none" strike="noStrike" kern="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63" name="テキスト ボックス 39">
              <a:extLst>
                <a:ext uri="{FF2B5EF4-FFF2-40B4-BE49-F238E27FC236}">
                  <a16:creationId xmlns:a16="http://schemas.microsoft.com/office/drawing/2014/main" id="{2BA346C5-4249-2981-562D-9350511E51ED}"/>
                </a:ext>
              </a:extLst>
            </p:cNvPr>
            <p:cNvSpPr txBox="1">
              <a:spLocks noChangeArrowheads="1"/>
            </p:cNvSpPr>
            <p:nvPr/>
          </p:nvSpPr>
          <p:spPr bwMode="auto">
            <a:xfrm rot="19703973">
              <a:off x="4042702" y="3448894"/>
              <a:ext cx="1356389" cy="400110"/>
            </a:xfrm>
            <a:prstGeom prst="rect">
              <a:avLst/>
            </a:prstGeom>
            <a:noFill/>
            <a:ln>
              <a:noFill/>
            </a:ln>
            <a:effectLst>
              <a:glow rad="101600">
                <a:srgbClr val="000000">
                  <a:alpha val="60000"/>
                </a:srgbClr>
              </a:glow>
            </a:effectLst>
          </p:spPr>
          <p:txBody>
            <a:bodyP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charset="0"/>
                  <a:ea typeface="ＭＳ Ｐゴシック"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charset="0"/>
                  <a:ea typeface="ＭＳ Ｐゴシック"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charset="0"/>
                  <a:ea typeface="ＭＳ Ｐゴシック"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charset="0"/>
                  <a:ea typeface="ＭＳ Ｐゴシック"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charset="0"/>
                  <a:ea typeface="ＭＳ Ｐゴシック" pitchFamily="50"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ct val="10000"/>
                </a:spcAft>
                <a:buClr>
                  <a:srgbClr val="B2B2B2"/>
                </a:buClr>
                <a:buSzPct val="80000"/>
                <a:buFontTx/>
                <a:buNone/>
                <a:tabLst/>
                <a:defRPr/>
              </a:pPr>
              <a:r>
                <a:rPr kumimoji="1" lang="en-US" altLang="ja-JP" sz="2000" b="1" i="0" u="sng" strike="noStrike" kern="0" cap="none" spc="0" normalizeH="0" baseline="0" noProof="0" dirty="0">
                  <a:ln>
                    <a:noFill/>
                  </a:ln>
                  <a:solidFill>
                    <a:prstClr val="black"/>
                  </a:solidFill>
                  <a:effectLst/>
                  <a:uLnTx/>
                  <a:uFillTx/>
                  <a:latin typeface="Arial" charset="0"/>
                  <a:ea typeface="ＭＳ Ｐゴシック" pitchFamily="50" charset="-128"/>
                  <a:cs typeface="+mn-cs"/>
                </a:rPr>
                <a:t>Action</a:t>
              </a:r>
              <a:endParaRPr kumimoji="1" lang="ja-JP" altLang="en-US" sz="1000" b="1" i="0" u="sng" strike="noStrike" kern="0" cap="none" spc="0" normalizeH="0" baseline="0" noProof="0" dirty="0">
                <a:ln>
                  <a:noFill/>
                </a:ln>
                <a:solidFill>
                  <a:prstClr val="black"/>
                </a:solidFill>
                <a:effectLst/>
                <a:uLnTx/>
                <a:uFillTx/>
                <a:latin typeface="Arial" charset="0"/>
                <a:ea typeface="ＭＳ Ｐゴシック" pitchFamily="50" charset="-128"/>
                <a:cs typeface="+mn-cs"/>
              </a:endParaRPr>
            </a:p>
          </p:txBody>
        </p:sp>
        <p:sp>
          <p:nvSpPr>
            <p:cNvPr id="64" name="テキスト ボックス 39">
              <a:extLst>
                <a:ext uri="{FF2B5EF4-FFF2-40B4-BE49-F238E27FC236}">
                  <a16:creationId xmlns:a16="http://schemas.microsoft.com/office/drawing/2014/main" id="{EDE0B5F2-39D6-EB73-5277-2E74E395DD79}"/>
                </a:ext>
              </a:extLst>
            </p:cNvPr>
            <p:cNvSpPr txBox="1">
              <a:spLocks noChangeArrowheads="1"/>
            </p:cNvSpPr>
            <p:nvPr/>
          </p:nvSpPr>
          <p:spPr bwMode="auto">
            <a:xfrm>
              <a:off x="982879" y="3898996"/>
              <a:ext cx="1671769" cy="399344"/>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1" lang="en-US" altLang="ja-JP" sz="2000" b="1" i="0" u="sng"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Anchor</a:t>
              </a:r>
              <a:endParaRPr kumimoji="1" lang="ja-JP" altLang="en-US" sz="1000" b="1" i="0" u="sng"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sp>
          <p:nvSpPr>
            <p:cNvPr id="65" name="下カーブ矢印 56">
              <a:extLst>
                <a:ext uri="{FF2B5EF4-FFF2-40B4-BE49-F238E27FC236}">
                  <a16:creationId xmlns:a16="http://schemas.microsoft.com/office/drawing/2014/main" id="{C900D1CE-37A3-B007-E310-C60A6DF3DEBC}"/>
                </a:ext>
              </a:extLst>
            </p:cNvPr>
            <p:cNvSpPr>
              <a:spLocks noChangeArrowheads="1"/>
            </p:cNvSpPr>
            <p:nvPr/>
          </p:nvSpPr>
          <p:spPr bwMode="auto">
            <a:xfrm rot="19934136">
              <a:off x="1937700" y="2084691"/>
              <a:ext cx="4754144" cy="1018903"/>
            </a:xfrm>
            <a:prstGeom prst="curvedDownArrow">
              <a:avLst>
                <a:gd name="adj1" fmla="val 24977"/>
                <a:gd name="adj2" fmla="val 49974"/>
                <a:gd name="adj3" fmla="val 25000"/>
              </a:avLst>
            </a:prstGeom>
            <a:solidFill>
              <a:srgbClr val="FFFF00"/>
            </a:solidFill>
            <a:ln w="9525" algn="ctr">
              <a:solidFill>
                <a:srgbClr val="FFC000"/>
              </a:solidFill>
              <a:round/>
              <a:headEnd/>
              <a:tailEnd/>
            </a:ln>
          </p:spPr>
          <p:txBody>
            <a:bodyPr wrap="none" anchor="ctr"/>
            <a:lstStyle>
              <a:lvl1pPr marL="217488" indent="-217488"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217488" marR="0" lvl="0" indent="-217488" algn="ctr" defTabSz="9144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ja-JP" altLang="en-US" sz="700" b="1" i="0" u="none" strike="noStrike" kern="0" cap="none" spc="0" normalizeH="0" baseline="0" noProof="0">
                <a:ln>
                  <a:noFill/>
                </a:ln>
                <a:solidFill>
                  <a:srgbClr val="00325C"/>
                </a:solidFill>
                <a:effectLst/>
                <a:uLnTx/>
                <a:uFillTx/>
                <a:latin typeface="Arial" panose="020B0604020202020204" pitchFamily="34" charset="0"/>
                <a:ea typeface="ＭＳ Ｐゴシック" panose="020B0600070205080204" pitchFamily="50" charset="-128"/>
                <a:cs typeface="+mn-cs"/>
              </a:endParaRPr>
            </a:p>
          </p:txBody>
        </p:sp>
        <p:sp>
          <p:nvSpPr>
            <p:cNvPr id="66" name="テキスト ボックス 39">
              <a:extLst>
                <a:ext uri="{FF2B5EF4-FFF2-40B4-BE49-F238E27FC236}">
                  <a16:creationId xmlns:a16="http://schemas.microsoft.com/office/drawing/2014/main" id="{F099B585-2CF2-B713-D824-B3BFB66B9181}"/>
                </a:ext>
              </a:extLst>
            </p:cNvPr>
            <p:cNvSpPr txBox="1">
              <a:spLocks noChangeArrowheads="1"/>
            </p:cNvSpPr>
            <p:nvPr/>
          </p:nvSpPr>
          <p:spPr bwMode="auto">
            <a:xfrm rot="19753947">
              <a:off x="3101816" y="2395970"/>
              <a:ext cx="1765366" cy="400110"/>
            </a:xfrm>
            <a:prstGeom prst="rect">
              <a:avLst/>
            </a:prstGeom>
            <a:noFill/>
            <a:ln>
              <a:noFill/>
            </a:ln>
            <a:effectLst>
              <a:glow rad="101600">
                <a:srgbClr val="000000">
                  <a:alpha val="60000"/>
                </a:srgbClr>
              </a:glow>
            </a:effectLst>
          </p:spPr>
          <p:txBody>
            <a:bodyP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charset="0"/>
                  <a:ea typeface="ＭＳ Ｐゴシック"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charset="0"/>
                  <a:ea typeface="ＭＳ Ｐゴシック"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charset="0"/>
                  <a:ea typeface="ＭＳ Ｐゴシック"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charset="0"/>
                  <a:ea typeface="ＭＳ Ｐゴシック"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charset="0"/>
                  <a:ea typeface="ＭＳ Ｐゴシック" pitchFamily="50"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1" lang="en-US" altLang="ja-JP" sz="2000" b="1" i="0" u="sng" strike="noStrike" kern="0" cap="none" spc="0" normalizeH="0" baseline="0" noProof="0" dirty="0">
                  <a:ln>
                    <a:noFill/>
                  </a:ln>
                  <a:solidFill>
                    <a:srgbClr val="FFC000"/>
                  </a:solidFill>
                  <a:effectLst/>
                  <a:uLnTx/>
                  <a:uFillTx/>
                  <a:latin typeface="Arial" charset="0"/>
                  <a:ea typeface="ＭＳ Ｐゴシック" pitchFamily="50" charset="-128"/>
                  <a:cs typeface="+mn-cs"/>
                </a:rPr>
                <a:t>Strategy</a:t>
              </a:r>
              <a:endParaRPr kumimoji="1" lang="ja-JP" altLang="en-US" sz="1000" b="1" i="0" u="sng" strike="noStrike" kern="0" cap="none" spc="0" normalizeH="0" baseline="0" noProof="0" dirty="0">
                <a:ln>
                  <a:noFill/>
                </a:ln>
                <a:solidFill>
                  <a:srgbClr val="FFC000"/>
                </a:solidFill>
                <a:effectLst/>
                <a:uLnTx/>
                <a:uFillTx/>
                <a:latin typeface="Arial" charset="0"/>
                <a:ea typeface="ＭＳ Ｐゴシック" pitchFamily="50" charset="-128"/>
                <a:cs typeface="+mn-cs"/>
              </a:endParaRPr>
            </a:p>
          </p:txBody>
        </p:sp>
        <p:sp>
          <p:nvSpPr>
            <p:cNvPr id="67" name="テキスト ボックス 58">
              <a:extLst>
                <a:ext uri="{FF2B5EF4-FFF2-40B4-BE49-F238E27FC236}">
                  <a16:creationId xmlns:a16="http://schemas.microsoft.com/office/drawing/2014/main" id="{102B485B-08C4-CBC2-1AF2-B13A7CE9031C}"/>
                </a:ext>
              </a:extLst>
            </p:cNvPr>
            <p:cNvSpPr txBox="1">
              <a:spLocks noChangeArrowheads="1"/>
            </p:cNvSpPr>
            <p:nvPr/>
          </p:nvSpPr>
          <p:spPr bwMode="auto">
            <a:xfrm rot="19666295">
              <a:off x="2854262" y="2758482"/>
              <a:ext cx="2556724" cy="307314"/>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1" lang="ja-JP" altLang="en-US" sz="1400" b="1"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t>戦略・戦術</a:t>
              </a:r>
              <a:endParaRPr kumimoji="1" lang="en-US" altLang="ja-JP" sz="1400" b="1"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68" name="テキスト ボックス 39">
              <a:extLst>
                <a:ext uri="{FF2B5EF4-FFF2-40B4-BE49-F238E27FC236}">
                  <a16:creationId xmlns:a16="http://schemas.microsoft.com/office/drawing/2014/main" id="{C84E8923-0607-846F-7ABB-D7EDB9332F69}"/>
                </a:ext>
              </a:extLst>
            </p:cNvPr>
            <p:cNvSpPr txBox="1">
              <a:spLocks noChangeArrowheads="1"/>
            </p:cNvSpPr>
            <p:nvPr/>
          </p:nvSpPr>
          <p:spPr bwMode="auto">
            <a:xfrm rot="19753947">
              <a:off x="2412071" y="1536544"/>
              <a:ext cx="1765366" cy="400110"/>
            </a:xfrm>
            <a:prstGeom prst="rect">
              <a:avLst/>
            </a:prstGeom>
            <a:noFill/>
            <a:ln>
              <a:noFill/>
            </a:ln>
            <a:effectLst>
              <a:glow rad="101600">
                <a:srgbClr val="000000">
                  <a:alpha val="60000"/>
                </a:srgbClr>
              </a:glow>
            </a:effectLst>
          </p:spPr>
          <p:txBody>
            <a:bodyP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charset="0"/>
                  <a:ea typeface="ＭＳ Ｐゴシック"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charset="0"/>
                  <a:ea typeface="ＭＳ Ｐゴシック"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charset="0"/>
                  <a:ea typeface="ＭＳ Ｐゴシック"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charset="0"/>
                  <a:ea typeface="ＭＳ Ｐゴシック"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charset="0"/>
                  <a:ea typeface="ＭＳ Ｐゴシック" pitchFamily="50"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1" lang="en-US" altLang="ja-JP" sz="2000" b="1" i="0" u="sng" strike="noStrike" kern="0" cap="none" spc="0" normalizeH="0" baseline="0" noProof="0" dirty="0">
                  <a:ln>
                    <a:noFill/>
                  </a:ln>
                  <a:solidFill>
                    <a:srgbClr val="FFC000"/>
                  </a:solidFill>
                  <a:effectLst/>
                  <a:uLnTx/>
                  <a:uFillTx/>
                  <a:latin typeface="Arial" charset="0"/>
                  <a:ea typeface="ＭＳ Ｐゴシック" pitchFamily="50" charset="-128"/>
                  <a:cs typeface="+mn-cs"/>
                </a:rPr>
                <a:t>Story</a:t>
              </a:r>
              <a:endParaRPr kumimoji="1" lang="ja-JP" altLang="en-US" sz="1000" b="1" i="0" u="sng" strike="noStrike" kern="0" cap="none" spc="0" normalizeH="0" baseline="0" noProof="0" dirty="0">
                <a:ln>
                  <a:noFill/>
                </a:ln>
                <a:solidFill>
                  <a:srgbClr val="FFC000"/>
                </a:solidFill>
                <a:effectLst/>
                <a:uLnTx/>
                <a:uFillTx/>
                <a:latin typeface="Arial" charset="0"/>
                <a:ea typeface="ＭＳ Ｐゴシック" pitchFamily="50" charset="-128"/>
                <a:cs typeface="+mn-cs"/>
              </a:endParaRPr>
            </a:p>
          </p:txBody>
        </p:sp>
        <p:sp>
          <p:nvSpPr>
            <p:cNvPr id="69" name="テキスト ボックス 60">
              <a:extLst>
                <a:ext uri="{FF2B5EF4-FFF2-40B4-BE49-F238E27FC236}">
                  <a16:creationId xmlns:a16="http://schemas.microsoft.com/office/drawing/2014/main" id="{B442DBD9-A1D7-DBDB-EAB2-8C5CA58CAA1E}"/>
                </a:ext>
              </a:extLst>
            </p:cNvPr>
            <p:cNvSpPr txBox="1">
              <a:spLocks noChangeArrowheads="1"/>
            </p:cNvSpPr>
            <p:nvPr/>
          </p:nvSpPr>
          <p:spPr bwMode="auto">
            <a:xfrm rot="19666295">
              <a:off x="2260409" y="1838182"/>
              <a:ext cx="2555061" cy="307314"/>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1" lang="ja-JP" altLang="en-US" sz="1400" b="1"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t>意味・物語</a:t>
              </a:r>
              <a:endParaRPr kumimoji="1" lang="en-US" altLang="ja-JP" sz="1400" b="1" i="0" u="none" strike="noStrike" kern="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0" name="テキスト ボックス 39">
              <a:extLst>
                <a:ext uri="{FF2B5EF4-FFF2-40B4-BE49-F238E27FC236}">
                  <a16:creationId xmlns:a16="http://schemas.microsoft.com/office/drawing/2014/main" id="{66D70FA4-7865-490A-CF0B-0DEB6EECD90A}"/>
                </a:ext>
              </a:extLst>
            </p:cNvPr>
            <p:cNvSpPr txBox="1">
              <a:spLocks noChangeArrowheads="1"/>
            </p:cNvSpPr>
            <p:nvPr/>
          </p:nvSpPr>
          <p:spPr bwMode="auto">
            <a:xfrm rot="19558447">
              <a:off x="4769004" y="4452309"/>
              <a:ext cx="1765366" cy="400110"/>
            </a:xfrm>
            <a:prstGeom prst="rect">
              <a:avLst/>
            </a:prstGeom>
            <a:noFill/>
            <a:ln>
              <a:noFill/>
            </a:ln>
            <a:effectLst>
              <a:glow rad="101600">
                <a:srgbClr val="000000">
                  <a:alpha val="60000"/>
                </a:srgbClr>
              </a:glow>
            </a:effectLst>
          </p:spPr>
          <p:txBody>
            <a:bodyP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charset="0"/>
                  <a:ea typeface="ＭＳ Ｐゴシック"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charset="0"/>
                  <a:ea typeface="ＭＳ Ｐゴシック"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charset="0"/>
                  <a:ea typeface="ＭＳ Ｐゴシック"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charset="0"/>
                  <a:ea typeface="ＭＳ Ｐゴシック"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charset="0"/>
                  <a:ea typeface="ＭＳ Ｐゴシック" pitchFamily="50"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1" lang="en-US" altLang="ja-JP" sz="2000" b="1" i="0" u="sng" strike="noStrike" kern="0" cap="none" spc="0" normalizeH="0" baseline="0" noProof="0" dirty="0">
                  <a:ln>
                    <a:noFill/>
                  </a:ln>
                  <a:solidFill>
                    <a:srgbClr val="BBE0E3">
                      <a:lumMod val="75000"/>
                    </a:srgbClr>
                  </a:solidFill>
                  <a:effectLst/>
                  <a:uLnTx/>
                  <a:uFillTx/>
                  <a:latin typeface="Arial" charset="0"/>
                  <a:ea typeface="ＭＳ Ｐゴシック" pitchFamily="50" charset="-128"/>
                  <a:cs typeface="+mn-cs"/>
                </a:rPr>
                <a:t>Choice</a:t>
              </a:r>
              <a:endParaRPr kumimoji="1" lang="ja-JP" altLang="en-US" sz="1000" b="1" i="0" u="sng" strike="noStrike" kern="0" cap="none" spc="0" normalizeH="0" baseline="0" noProof="0" dirty="0">
                <a:ln>
                  <a:noFill/>
                </a:ln>
                <a:solidFill>
                  <a:srgbClr val="BBE0E3">
                    <a:lumMod val="75000"/>
                  </a:srgbClr>
                </a:solidFill>
                <a:effectLst/>
                <a:uLnTx/>
                <a:uFillTx/>
                <a:latin typeface="Arial" charset="0"/>
                <a:ea typeface="ＭＳ Ｐゴシック" pitchFamily="50" charset="-128"/>
                <a:cs typeface="+mn-cs"/>
              </a:endParaRPr>
            </a:p>
          </p:txBody>
        </p:sp>
        <p:sp>
          <p:nvSpPr>
            <p:cNvPr id="71" name="テキスト ボックス 62">
              <a:extLst>
                <a:ext uri="{FF2B5EF4-FFF2-40B4-BE49-F238E27FC236}">
                  <a16:creationId xmlns:a16="http://schemas.microsoft.com/office/drawing/2014/main" id="{CAE1F971-010E-6F90-48A1-A5E467EACB12}"/>
                </a:ext>
              </a:extLst>
            </p:cNvPr>
            <p:cNvSpPr txBox="1">
              <a:spLocks noChangeArrowheads="1"/>
            </p:cNvSpPr>
            <p:nvPr/>
          </p:nvSpPr>
          <p:spPr bwMode="auto">
            <a:xfrm rot="19470795">
              <a:off x="4617520" y="4753560"/>
              <a:ext cx="2555061" cy="307314"/>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1" lang="ja-JP" altLang="en-US" sz="14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意志・選択</a:t>
              </a:r>
              <a:endParaRPr kumimoji="1" lang="en-US" altLang="ja-JP" sz="14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72" name="テキスト ボックス 39">
              <a:extLst>
                <a:ext uri="{FF2B5EF4-FFF2-40B4-BE49-F238E27FC236}">
                  <a16:creationId xmlns:a16="http://schemas.microsoft.com/office/drawing/2014/main" id="{348A596A-6753-B430-2C40-638C2449911B}"/>
                </a:ext>
              </a:extLst>
            </p:cNvPr>
            <p:cNvSpPr txBox="1">
              <a:spLocks noChangeArrowheads="1"/>
            </p:cNvSpPr>
            <p:nvPr/>
          </p:nvSpPr>
          <p:spPr bwMode="auto">
            <a:xfrm rot="19558447">
              <a:off x="5556539" y="5217047"/>
              <a:ext cx="1765366" cy="400110"/>
            </a:xfrm>
            <a:prstGeom prst="rect">
              <a:avLst/>
            </a:prstGeom>
            <a:noFill/>
            <a:ln>
              <a:noFill/>
            </a:ln>
            <a:effectLst>
              <a:glow rad="101600">
                <a:srgbClr val="000000">
                  <a:alpha val="60000"/>
                </a:srgbClr>
              </a:glow>
            </a:effectLst>
          </p:spPr>
          <p:txBody>
            <a:bodyPr>
              <a:spAutoFit/>
            </a:bodyPr>
            <a:lstStyle>
              <a:lvl1pPr algn="l" eaLnBrk="0" hangingPunct="0">
                <a:spcBef>
                  <a:spcPct val="25000"/>
                </a:spcBef>
                <a:spcAft>
                  <a:spcPct val="25000"/>
                </a:spcAft>
                <a:buClr>
                  <a:srgbClr val="00325C"/>
                </a:buClr>
                <a:buSzPct val="75000"/>
                <a:buChar char=""/>
                <a:defRPr kumimoji="1" sz="2400">
                  <a:solidFill>
                    <a:srgbClr val="00325C"/>
                  </a:solidFill>
                  <a:latin typeface="Arial" charset="0"/>
                  <a:ea typeface="ＭＳ Ｐゴシック" pitchFamily="50" charset="-128"/>
                </a:defRPr>
              </a:lvl1pPr>
              <a:lvl2pPr marL="742950" indent="-285750" algn="l" eaLnBrk="0" hangingPunct="0">
                <a:spcBef>
                  <a:spcPct val="25000"/>
                </a:spcBef>
                <a:spcAft>
                  <a:spcPct val="25000"/>
                </a:spcAft>
                <a:buClr>
                  <a:srgbClr val="00325C"/>
                </a:buClr>
                <a:buSzPct val="75000"/>
                <a:buChar char=""/>
                <a:defRPr kumimoji="1" sz="2200">
                  <a:solidFill>
                    <a:srgbClr val="00325C"/>
                  </a:solidFill>
                  <a:latin typeface="Arial" charset="0"/>
                  <a:ea typeface="ＭＳ Ｐゴシック" pitchFamily="50" charset="-128"/>
                </a:defRPr>
              </a:lvl2pPr>
              <a:lvl3pPr marL="1143000" indent="-228600" algn="l" eaLnBrk="0" hangingPunct="0">
                <a:spcBef>
                  <a:spcPct val="25000"/>
                </a:spcBef>
                <a:spcAft>
                  <a:spcPct val="25000"/>
                </a:spcAft>
                <a:buClr>
                  <a:srgbClr val="00325C"/>
                </a:buClr>
                <a:buSzPct val="75000"/>
                <a:buChar char=""/>
                <a:defRPr kumimoji="1" sz="2000">
                  <a:solidFill>
                    <a:srgbClr val="00325C"/>
                  </a:solidFill>
                  <a:latin typeface="Arial" charset="0"/>
                  <a:ea typeface="ＭＳ Ｐゴシック" pitchFamily="50" charset="-128"/>
                </a:defRPr>
              </a:lvl3pPr>
              <a:lvl4pPr marL="1600200" indent="-228600" algn="l" eaLnBrk="0" hangingPunct="0">
                <a:spcBef>
                  <a:spcPct val="25000"/>
                </a:spcBef>
                <a:spcAft>
                  <a:spcPct val="25000"/>
                </a:spcAft>
                <a:buClr>
                  <a:srgbClr val="00325C"/>
                </a:buClr>
                <a:buSzPct val="75000"/>
                <a:buChar char=""/>
                <a:defRPr kumimoji="1">
                  <a:solidFill>
                    <a:srgbClr val="00325C"/>
                  </a:solidFill>
                  <a:latin typeface="Arial" charset="0"/>
                  <a:ea typeface="ＭＳ Ｐゴシック" pitchFamily="50" charset="-128"/>
                </a:defRPr>
              </a:lvl4pPr>
              <a:lvl5pPr marL="2057400" indent="-228600" algn="l" eaLnBrk="0" hangingPunct="0">
                <a:spcBef>
                  <a:spcPct val="25000"/>
                </a:spcBef>
                <a:spcAft>
                  <a:spcPct val="25000"/>
                </a:spcAft>
                <a:buClr>
                  <a:srgbClr val="00325C"/>
                </a:buClr>
                <a:buSzPct val="75000"/>
                <a:buChar char=""/>
                <a:defRPr kumimoji="1" sz="1600">
                  <a:solidFill>
                    <a:srgbClr val="00325C"/>
                  </a:solidFill>
                  <a:latin typeface="Arial" charset="0"/>
                  <a:ea typeface="ＭＳ Ｐゴシック" pitchFamily="50" charset="-128"/>
                </a:defRPr>
              </a:lvl5pPr>
              <a:lvl6pPr marL="25146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6pPr>
              <a:lvl7pPr marL="29718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7pPr>
              <a:lvl8pPr marL="34290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8pPr>
              <a:lvl9pPr marL="3886200" indent="-228600" eaLnBrk="0" fontAlgn="base" hangingPunct="0">
                <a:spcBef>
                  <a:spcPct val="25000"/>
                </a:spcBef>
                <a:spcAft>
                  <a:spcPct val="25000"/>
                </a:spcAft>
                <a:buClr>
                  <a:srgbClr val="00325C"/>
                </a:buClr>
                <a:buSzPct val="75000"/>
                <a:buFont typeface="Wingdings 3" pitchFamily="18" charset="2"/>
                <a:buChar char=""/>
                <a:defRPr kumimoji="1" sz="1600">
                  <a:solidFill>
                    <a:srgbClr val="00325C"/>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1" lang="en-US" altLang="ja-JP" sz="2000" b="1" i="0" u="sng" strike="noStrike" kern="0" cap="none" spc="0" normalizeH="0" baseline="0" noProof="0" dirty="0">
                  <a:ln>
                    <a:noFill/>
                  </a:ln>
                  <a:solidFill>
                    <a:srgbClr val="BBE0E3">
                      <a:lumMod val="75000"/>
                    </a:srgbClr>
                  </a:solidFill>
                  <a:effectLst/>
                  <a:uLnTx/>
                  <a:uFillTx/>
                  <a:latin typeface="Arial" charset="0"/>
                  <a:ea typeface="ＭＳ Ｐゴシック" pitchFamily="50" charset="-128"/>
                  <a:cs typeface="+mn-cs"/>
                </a:rPr>
                <a:t>Support</a:t>
              </a:r>
              <a:endParaRPr kumimoji="1" lang="ja-JP" altLang="en-US" sz="1000" b="1" i="0" u="sng" strike="noStrike" kern="0" cap="none" spc="0" normalizeH="0" baseline="0" noProof="0" dirty="0">
                <a:ln>
                  <a:noFill/>
                </a:ln>
                <a:solidFill>
                  <a:srgbClr val="BBE0E3">
                    <a:lumMod val="75000"/>
                  </a:srgbClr>
                </a:solidFill>
                <a:effectLst/>
                <a:uLnTx/>
                <a:uFillTx/>
                <a:latin typeface="Arial" charset="0"/>
                <a:ea typeface="ＭＳ Ｐゴシック" pitchFamily="50" charset="-128"/>
                <a:cs typeface="+mn-cs"/>
              </a:endParaRPr>
            </a:p>
          </p:txBody>
        </p:sp>
        <p:sp>
          <p:nvSpPr>
            <p:cNvPr id="73" name="右カーブ矢印 64">
              <a:extLst>
                <a:ext uri="{FF2B5EF4-FFF2-40B4-BE49-F238E27FC236}">
                  <a16:creationId xmlns:a16="http://schemas.microsoft.com/office/drawing/2014/main" id="{8F6301C8-B342-D3FB-F2A3-DF2891C30260}"/>
                </a:ext>
              </a:extLst>
            </p:cNvPr>
            <p:cNvSpPr/>
            <p:nvPr/>
          </p:nvSpPr>
          <p:spPr bwMode="auto">
            <a:xfrm rot="14554519">
              <a:off x="5057088" y="2511116"/>
              <a:ext cx="1158591" cy="4775769"/>
            </a:xfrm>
            <a:prstGeom prst="curvedRightArrow">
              <a:avLst/>
            </a:prstGeom>
            <a:solidFill>
              <a:srgbClr val="92D050"/>
            </a:solidFill>
            <a:ln w="9525" cap="flat" cmpd="sng" algn="ctr">
              <a:solidFill>
                <a:srgbClr val="BBE0E3">
                  <a:lumMod val="25000"/>
                </a:srgbClr>
              </a:solidFill>
              <a:prstDash val="solid"/>
              <a:round/>
              <a:headEnd type="none" w="med" len="med"/>
              <a:tailEnd type="none" w="med" len="med"/>
            </a:ln>
            <a:effectLst/>
          </p:spPr>
          <p:txBody>
            <a:bodyPr wrap="none" anchor="ctr"/>
            <a:lstStyle/>
            <a:p>
              <a:pPr marL="217488" marR="0" lvl="0" indent="-217488" algn="ctr" defTabSz="914400" rtl="0" eaLnBrk="1" fontAlgn="base"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endParaRPr kumimoji="0" lang="ja-JP" altLang="en-US" sz="700" b="1" i="0" u="none" strike="noStrike" kern="0" cap="none" spc="0" normalizeH="0" baseline="0" noProof="0">
                <a:ln>
                  <a:noFill/>
                </a:ln>
                <a:solidFill>
                  <a:srgbClr val="00325C"/>
                </a:solidFill>
                <a:effectLst/>
                <a:uLnTx/>
                <a:uFillTx/>
                <a:latin typeface="Arial" charset="0"/>
                <a:ea typeface="ＭＳ Ｐゴシック" panose="020B0600070205080204" pitchFamily="50" charset="-128"/>
                <a:cs typeface="+mn-cs"/>
              </a:endParaRPr>
            </a:p>
          </p:txBody>
        </p:sp>
        <p:sp>
          <p:nvSpPr>
            <p:cNvPr id="74" name="Rectangle 2">
              <a:extLst>
                <a:ext uri="{FF2B5EF4-FFF2-40B4-BE49-F238E27FC236}">
                  <a16:creationId xmlns:a16="http://schemas.microsoft.com/office/drawing/2014/main" id="{F7ECB3B1-E12B-6F80-4619-8405A5BAE369}"/>
                </a:ext>
              </a:extLst>
            </p:cNvPr>
            <p:cNvSpPr txBox="1">
              <a:spLocks noChangeArrowheads="1"/>
            </p:cNvSpPr>
            <p:nvPr/>
          </p:nvSpPr>
          <p:spPr>
            <a:xfrm>
              <a:off x="473863" y="6063344"/>
              <a:ext cx="610487" cy="305671"/>
            </a:xfrm>
            <a:prstGeom prst="rect">
              <a:avLst/>
            </a:prstGeom>
            <a:solidFill>
              <a:sysClr val="window" lastClr="FFFFFF"/>
            </a:solidFill>
            <a:ln>
              <a:solidFill>
                <a:sysClr val="windowText" lastClr="000000"/>
              </a:solidFill>
            </a:ln>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過去</a:t>
              </a:r>
              <a:endParaRPr kumimoji="1" lang="en-US" altLang="ja-JP" sz="11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p:txBody>
        </p:sp>
        <p:sp>
          <p:nvSpPr>
            <p:cNvPr id="75" name="Rectangle 2">
              <a:extLst>
                <a:ext uri="{FF2B5EF4-FFF2-40B4-BE49-F238E27FC236}">
                  <a16:creationId xmlns:a16="http://schemas.microsoft.com/office/drawing/2014/main" id="{8A2909CD-A2A9-C8F3-530E-EDA371C2E5BB}"/>
                </a:ext>
              </a:extLst>
            </p:cNvPr>
            <p:cNvSpPr txBox="1">
              <a:spLocks noChangeArrowheads="1"/>
            </p:cNvSpPr>
            <p:nvPr/>
          </p:nvSpPr>
          <p:spPr>
            <a:xfrm>
              <a:off x="8837696" y="6071561"/>
              <a:ext cx="610487" cy="302384"/>
            </a:xfrm>
            <a:prstGeom prst="rect">
              <a:avLst/>
            </a:prstGeom>
            <a:solidFill>
              <a:sysClr val="window" lastClr="FFFFFF"/>
            </a:solidFill>
            <a:ln>
              <a:solidFill>
                <a:sysClr val="windowText" lastClr="000000"/>
              </a:solidFill>
            </a:ln>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1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rPr>
                <a:t>未来</a:t>
              </a:r>
              <a:endParaRPr kumimoji="1" lang="en-US" altLang="ja-JP" sz="1100" b="1"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j-cs"/>
              </a:endParaRPr>
            </a:p>
          </p:txBody>
        </p:sp>
        <p:cxnSp>
          <p:nvCxnSpPr>
            <p:cNvPr id="77" name="直線矢印コネクタ 69">
              <a:extLst>
                <a:ext uri="{FF2B5EF4-FFF2-40B4-BE49-F238E27FC236}">
                  <a16:creationId xmlns:a16="http://schemas.microsoft.com/office/drawing/2014/main" id="{09851808-9BA5-EFDB-414A-EC12EC59A136}"/>
                </a:ext>
              </a:extLst>
            </p:cNvPr>
            <p:cNvCxnSpPr>
              <a:cxnSpLocks noChangeShapeType="1"/>
            </p:cNvCxnSpPr>
            <p:nvPr/>
          </p:nvCxnSpPr>
          <p:spPr bwMode="auto">
            <a:xfrm>
              <a:off x="1076214" y="6331416"/>
              <a:ext cx="7761601" cy="0"/>
            </a:xfrm>
            <a:prstGeom prst="straightConnector1">
              <a:avLst/>
            </a:prstGeom>
            <a:noFill/>
            <a:ln w="9525" algn="ctr">
              <a:solidFill>
                <a:srgbClr val="0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71842" dir="2700000" algn="ctr" rotWithShape="0">
                      <a:schemeClr val="bg2"/>
                    </a:outerShdw>
                  </a:effectLst>
                </a14:hiddenEffects>
              </a:ext>
            </a:extLst>
          </p:spPr>
        </p:cxnSp>
        <p:sp>
          <p:nvSpPr>
            <p:cNvPr id="78" name="テキスト ボックス 75">
              <a:extLst>
                <a:ext uri="{FF2B5EF4-FFF2-40B4-BE49-F238E27FC236}">
                  <a16:creationId xmlns:a16="http://schemas.microsoft.com/office/drawing/2014/main" id="{D47553BD-733F-4E21-FE33-F8041B526B80}"/>
                </a:ext>
              </a:extLst>
            </p:cNvPr>
            <p:cNvSpPr txBox="1">
              <a:spLocks noChangeArrowheads="1"/>
            </p:cNvSpPr>
            <p:nvPr/>
          </p:nvSpPr>
          <p:spPr bwMode="auto">
            <a:xfrm>
              <a:off x="1477919" y="6108080"/>
              <a:ext cx="786651" cy="28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bg1"/>
                  </a:solidFill>
                  <a:latin typeface="Arial" panose="020B0604020202020204" pitchFamily="34" charset="0"/>
                  <a:ea typeface="ＭＳ Ｐゴシック" panose="020B0600070205080204" pitchFamily="50" charset="-128"/>
                </a:defRPr>
              </a:lvl1pPr>
              <a:lvl2pPr defTabSz="457200">
                <a:defRPr>
                  <a:solidFill>
                    <a:schemeClr val="bg1"/>
                  </a:solidFill>
                  <a:latin typeface="Arial" panose="020B0604020202020204" pitchFamily="34" charset="0"/>
                  <a:ea typeface="ＭＳ Ｐゴシック" panose="020B0600070205080204" pitchFamily="50" charset="-128"/>
                </a:defRPr>
              </a:lvl2pPr>
              <a:lvl3pPr defTabSz="457200">
                <a:defRPr>
                  <a:solidFill>
                    <a:schemeClr val="bg1"/>
                  </a:solidFill>
                  <a:latin typeface="Arial" panose="020B0604020202020204" pitchFamily="34" charset="0"/>
                  <a:ea typeface="ＭＳ Ｐゴシック" panose="020B0600070205080204" pitchFamily="50" charset="-128"/>
                </a:defRPr>
              </a:lvl3pPr>
              <a:lvl4pPr defTabSz="457200">
                <a:defRPr>
                  <a:solidFill>
                    <a:schemeClr val="bg1"/>
                  </a:solidFill>
                  <a:latin typeface="Arial" panose="020B0604020202020204" pitchFamily="34" charset="0"/>
                  <a:ea typeface="ＭＳ Ｐゴシック" panose="020B0600070205080204" pitchFamily="50" charset="-128"/>
                </a:defRPr>
              </a:lvl4pPr>
              <a:lvl5pPr defTabSz="457200">
                <a:defRPr>
                  <a:solidFill>
                    <a:schemeClr val="bg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rPr>
                <a:t>( Who )</a:t>
              </a:r>
              <a:endParaRPr kumimoji="1" lang="ja-JP" altLang="en-US" sz="1200" b="1" i="0" u="none" strike="noStrike" kern="1200" cap="none" spc="0" normalizeH="0" baseline="0" noProof="0" dirty="0">
                <a:ln>
                  <a:noFill/>
                </a:ln>
                <a:solidFill>
                  <a:srgbClr val="000000"/>
                </a:solidFill>
                <a:effectLst/>
                <a:uLnTx/>
                <a:uFillTx/>
                <a:latin typeface="Calibri" panose="020F0502020204030204" pitchFamily="34" charset="0"/>
                <a:ea typeface="游ゴシック" panose="020B0400000000000000" pitchFamily="50" charset="-128"/>
                <a:cs typeface="+mn-cs"/>
              </a:endParaRPr>
            </a:p>
          </p:txBody>
        </p:sp>
        <p:sp>
          <p:nvSpPr>
            <p:cNvPr id="79" name="テキスト ボックス 76">
              <a:extLst>
                <a:ext uri="{FF2B5EF4-FFF2-40B4-BE49-F238E27FC236}">
                  <a16:creationId xmlns:a16="http://schemas.microsoft.com/office/drawing/2014/main" id="{F67CA70B-0BAC-66B5-695D-A29CC0A1EF7D}"/>
                </a:ext>
              </a:extLst>
            </p:cNvPr>
            <p:cNvSpPr txBox="1">
              <a:spLocks noChangeArrowheads="1"/>
            </p:cNvSpPr>
            <p:nvPr/>
          </p:nvSpPr>
          <p:spPr bwMode="auto">
            <a:xfrm>
              <a:off x="7656054" y="3244727"/>
              <a:ext cx="674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bg1"/>
                  </a:solidFill>
                  <a:latin typeface="Arial" panose="020B0604020202020204" pitchFamily="34" charset="0"/>
                  <a:ea typeface="ＭＳ Ｐゴシック" panose="020B0600070205080204" pitchFamily="50" charset="-128"/>
                </a:defRPr>
              </a:lvl1pPr>
              <a:lvl2pPr defTabSz="457200">
                <a:defRPr>
                  <a:solidFill>
                    <a:schemeClr val="bg1"/>
                  </a:solidFill>
                  <a:latin typeface="Arial" panose="020B0604020202020204" pitchFamily="34" charset="0"/>
                  <a:ea typeface="ＭＳ Ｐゴシック" panose="020B0600070205080204" pitchFamily="50" charset="-128"/>
                </a:defRPr>
              </a:lvl2pPr>
              <a:lvl3pPr defTabSz="457200">
                <a:defRPr>
                  <a:solidFill>
                    <a:schemeClr val="bg1"/>
                  </a:solidFill>
                  <a:latin typeface="Arial" panose="020B0604020202020204" pitchFamily="34" charset="0"/>
                  <a:ea typeface="ＭＳ Ｐゴシック" panose="020B0600070205080204" pitchFamily="50" charset="-128"/>
                </a:defRPr>
              </a:lvl3pPr>
              <a:lvl4pPr defTabSz="457200">
                <a:defRPr>
                  <a:solidFill>
                    <a:schemeClr val="bg1"/>
                  </a:solidFill>
                  <a:latin typeface="Arial" panose="020B0604020202020204" pitchFamily="34" charset="0"/>
                  <a:ea typeface="ＭＳ Ｐゴシック" panose="020B0600070205080204" pitchFamily="50" charset="-128"/>
                </a:defRPr>
              </a:lvl4pPr>
              <a:lvl5pPr defTabSz="457200">
                <a:defRPr>
                  <a:solidFill>
                    <a:schemeClr val="bg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rPr>
                <a:t>( Why )</a:t>
              </a:r>
              <a:endParaRPr kumimoji="1" lang="ja-JP" altLang="en-US" sz="1200" b="1"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endParaRPr>
            </a:p>
          </p:txBody>
        </p:sp>
        <p:sp>
          <p:nvSpPr>
            <p:cNvPr id="80" name="テキスト ボックス 77">
              <a:extLst>
                <a:ext uri="{FF2B5EF4-FFF2-40B4-BE49-F238E27FC236}">
                  <a16:creationId xmlns:a16="http://schemas.microsoft.com/office/drawing/2014/main" id="{D7441E4D-3D5A-75C1-AAB3-B905A173A324}"/>
                </a:ext>
              </a:extLst>
            </p:cNvPr>
            <p:cNvSpPr txBox="1">
              <a:spLocks noChangeArrowheads="1"/>
            </p:cNvSpPr>
            <p:nvPr/>
          </p:nvSpPr>
          <p:spPr bwMode="auto">
            <a:xfrm rot="-1896128">
              <a:off x="3165208" y="4507679"/>
              <a:ext cx="6749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bg1"/>
                  </a:solidFill>
                  <a:latin typeface="Arial" panose="020B0604020202020204" pitchFamily="34" charset="0"/>
                  <a:ea typeface="ＭＳ Ｐゴシック" panose="020B0600070205080204" pitchFamily="50" charset="-128"/>
                </a:defRPr>
              </a:lvl1pPr>
              <a:lvl2pPr defTabSz="457200">
                <a:defRPr>
                  <a:solidFill>
                    <a:schemeClr val="bg1"/>
                  </a:solidFill>
                  <a:latin typeface="Arial" panose="020B0604020202020204" pitchFamily="34" charset="0"/>
                  <a:ea typeface="ＭＳ Ｐゴシック" panose="020B0600070205080204" pitchFamily="50" charset="-128"/>
                </a:defRPr>
              </a:lvl2pPr>
              <a:lvl3pPr defTabSz="457200">
                <a:defRPr>
                  <a:solidFill>
                    <a:schemeClr val="bg1"/>
                  </a:solidFill>
                  <a:latin typeface="Arial" panose="020B0604020202020204" pitchFamily="34" charset="0"/>
                  <a:ea typeface="ＭＳ Ｐゴシック" panose="020B0600070205080204" pitchFamily="50" charset="-128"/>
                </a:defRPr>
              </a:lvl3pPr>
              <a:lvl4pPr defTabSz="457200">
                <a:defRPr>
                  <a:solidFill>
                    <a:schemeClr val="bg1"/>
                  </a:solidFill>
                  <a:latin typeface="Arial" panose="020B0604020202020204" pitchFamily="34" charset="0"/>
                  <a:ea typeface="ＭＳ Ｐゴシック" panose="020B0600070205080204" pitchFamily="50" charset="-128"/>
                </a:defRPr>
              </a:lvl4pPr>
              <a:lvl5pPr defTabSz="457200">
                <a:defRPr>
                  <a:solidFill>
                    <a:schemeClr val="bg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rPr>
                <a:t>( How )</a:t>
              </a:r>
              <a:endParaRPr kumimoji="1" lang="ja-JP" altLang="en-US" sz="1200" b="1"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endParaRPr>
            </a:p>
          </p:txBody>
        </p:sp>
        <p:sp>
          <p:nvSpPr>
            <p:cNvPr id="81" name="テキスト ボックス 78">
              <a:extLst>
                <a:ext uri="{FF2B5EF4-FFF2-40B4-BE49-F238E27FC236}">
                  <a16:creationId xmlns:a16="http://schemas.microsoft.com/office/drawing/2014/main" id="{6EA8290D-BB4B-8821-AB1F-08992F5E71DC}"/>
                </a:ext>
              </a:extLst>
            </p:cNvPr>
            <p:cNvSpPr txBox="1">
              <a:spLocks noChangeArrowheads="1"/>
            </p:cNvSpPr>
            <p:nvPr/>
          </p:nvSpPr>
          <p:spPr bwMode="auto">
            <a:xfrm rot="-1896128">
              <a:off x="5980071" y="2788731"/>
              <a:ext cx="7701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bg1"/>
                  </a:solidFill>
                  <a:latin typeface="Arial" panose="020B0604020202020204" pitchFamily="34" charset="0"/>
                  <a:ea typeface="ＭＳ Ｐゴシック" panose="020B0600070205080204" pitchFamily="50" charset="-128"/>
                </a:defRPr>
              </a:lvl1pPr>
              <a:lvl2pPr defTabSz="457200">
                <a:defRPr>
                  <a:solidFill>
                    <a:schemeClr val="bg1"/>
                  </a:solidFill>
                  <a:latin typeface="Arial" panose="020B0604020202020204" pitchFamily="34" charset="0"/>
                  <a:ea typeface="ＭＳ Ｐゴシック" panose="020B0600070205080204" pitchFamily="50" charset="-128"/>
                </a:defRPr>
              </a:lvl2pPr>
              <a:lvl3pPr defTabSz="457200">
                <a:defRPr>
                  <a:solidFill>
                    <a:schemeClr val="bg1"/>
                  </a:solidFill>
                  <a:latin typeface="Arial" panose="020B0604020202020204" pitchFamily="34" charset="0"/>
                  <a:ea typeface="ＭＳ Ｐゴシック" panose="020B0600070205080204" pitchFamily="50" charset="-128"/>
                </a:defRPr>
              </a:lvl3pPr>
              <a:lvl4pPr defTabSz="457200">
                <a:defRPr>
                  <a:solidFill>
                    <a:schemeClr val="bg1"/>
                  </a:solidFill>
                  <a:latin typeface="Arial" panose="020B0604020202020204" pitchFamily="34" charset="0"/>
                  <a:ea typeface="ＭＳ Ｐゴシック" panose="020B0600070205080204" pitchFamily="50" charset="-128"/>
                </a:defRPr>
              </a:lvl4pPr>
              <a:lvl5pPr defTabSz="457200">
                <a:defRPr>
                  <a:solidFill>
                    <a:schemeClr val="bg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a:solidFill>
                    <a:schemeClr val="bg1"/>
                  </a:solidFill>
                  <a:latin typeface="Arial" panose="020B0604020202020204" pitchFamily="34" charset="0"/>
                  <a:ea typeface="ＭＳ Ｐゴシック" panose="020B0600070205080204" pitchFamily="50"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en-US" altLang="ja-JP" sz="1200" b="1"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rPr>
                <a:t>( What )</a:t>
              </a:r>
              <a:endParaRPr kumimoji="1" lang="ja-JP" altLang="en-US" sz="1200" b="1" i="0" u="none" strike="noStrike" kern="1200" cap="none" spc="0" normalizeH="0" baseline="0" noProof="0">
                <a:ln>
                  <a:noFill/>
                </a:ln>
                <a:solidFill>
                  <a:srgbClr val="000000"/>
                </a:solidFill>
                <a:effectLst/>
                <a:uLnTx/>
                <a:uFillTx/>
                <a:latin typeface="Calibri" panose="020F0502020204030204" pitchFamily="34" charset="0"/>
                <a:ea typeface="游ゴシック" panose="020B0400000000000000" pitchFamily="50" charset="-128"/>
                <a:cs typeface="+mn-cs"/>
              </a:endParaRPr>
            </a:p>
          </p:txBody>
        </p:sp>
        <p:sp>
          <p:nvSpPr>
            <p:cNvPr id="82" name="テキスト ボックス 39">
              <a:extLst>
                <a:ext uri="{FF2B5EF4-FFF2-40B4-BE49-F238E27FC236}">
                  <a16:creationId xmlns:a16="http://schemas.microsoft.com/office/drawing/2014/main" id="{732C8F41-C312-F332-FBB2-557AF98AE547}"/>
                </a:ext>
              </a:extLst>
            </p:cNvPr>
            <p:cNvSpPr txBox="1">
              <a:spLocks noChangeArrowheads="1"/>
            </p:cNvSpPr>
            <p:nvPr/>
          </p:nvSpPr>
          <p:spPr bwMode="auto">
            <a:xfrm>
              <a:off x="378242" y="1087742"/>
              <a:ext cx="1295829" cy="399345"/>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1" lang="en-US" altLang="ja-JP" sz="2000" b="1" i="0" u="sng"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rPr>
                <a:t>Survive</a:t>
              </a:r>
              <a:endParaRPr kumimoji="1" lang="ja-JP" altLang="en-US" sz="1000" b="1" i="0" u="sng" strike="noStrike" kern="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50" charset="-128"/>
                <a:cs typeface="+mn-cs"/>
              </a:endParaRPr>
            </a:p>
          </p:txBody>
        </p:sp>
      </p:grpSp>
      <p:sp>
        <p:nvSpPr>
          <p:cNvPr id="83" name="テキスト ボックス 62">
            <a:extLst>
              <a:ext uri="{FF2B5EF4-FFF2-40B4-BE49-F238E27FC236}">
                <a16:creationId xmlns:a16="http://schemas.microsoft.com/office/drawing/2014/main" id="{923FCCDF-36E9-DE5D-1748-98E646F71FD1}"/>
              </a:ext>
            </a:extLst>
          </p:cNvPr>
          <p:cNvSpPr txBox="1">
            <a:spLocks noChangeArrowheads="1"/>
          </p:cNvSpPr>
          <p:nvPr/>
        </p:nvSpPr>
        <p:spPr bwMode="auto">
          <a:xfrm rot="19470795">
            <a:off x="5391204" y="5327872"/>
            <a:ext cx="2438400" cy="307777"/>
          </a:xfrm>
          <a:prstGeom prst="rect">
            <a:avLst/>
          </a:prstGeom>
          <a:noFill/>
          <a:ln>
            <a:noFill/>
          </a:ln>
        </p:spPr>
        <p:txBody>
          <a:bodyPr>
            <a:spAutoFit/>
          </a:bodyPr>
          <a:lstStyle>
            <a:lvl1pPr eaLnBrk="0" hangingPunct="0">
              <a:defRPr sz="1000" b="1">
                <a:solidFill>
                  <a:srgbClr val="00325C"/>
                </a:solidFill>
                <a:latin typeface="Arial" panose="020B0604020202020204" pitchFamily="34" charset="0"/>
                <a:ea typeface="ＭＳ Ｐゴシック" panose="020B0600070205080204" pitchFamily="50" charset="-128"/>
              </a:defRPr>
            </a:lvl1pPr>
            <a:lvl2pPr marL="742950" indent="-285750" eaLnBrk="0" hangingPunct="0">
              <a:defRPr sz="1000" b="1">
                <a:solidFill>
                  <a:srgbClr val="00325C"/>
                </a:solidFill>
                <a:latin typeface="Arial" panose="020B0604020202020204" pitchFamily="34" charset="0"/>
                <a:ea typeface="ＭＳ Ｐゴシック" panose="020B0600070205080204" pitchFamily="50" charset="-128"/>
              </a:defRPr>
            </a:lvl2pPr>
            <a:lvl3pPr marL="1143000" indent="-228600" eaLnBrk="0" hangingPunct="0">
              <a:defRPr sz="1000" b="1">
                <a:solidFill>
                  <a:srgbClr val="00325C"/>
                </a:solidFill>
                <a:latin typeface="Arial" panose="020B0604020202020204" pitchFamily="34" charset="0"/>
                <a:ea typeface="ＭＳ Ｐゴシック" panose="020B0600070205080204" pitchFamily="50" charset="-128"/>
              </a:defRPr>
            </a:lvl3pPr>
            <a:lvl4pPr marL="1600200" indent="-228600" eaLnBrk="0" hangingPunct="0">
              <a:defRPr sz="1000" b="1">
                <a:solidFill>
                  <a:srgbClr val="00325C"/>
                </a:solidFill>
                <a:latin typeface="Arial" panose="020B0604020202020204" pitchFamily="34" charset="0"/>
                <a:ea typeface="ＭＳ Ｐゴシック" panose="020B0600070205080204" pitchFamily="50" charset="-128"/>
              </a:defRPr>
            </a:lvl4pPr>
            <a:lvl5pPr marL="2057400" indent="-228600" eaLnBrk="0" hangingPunct="0">
              <a:defRPr sz="1000" b="1">
                <a:solidFill>
                  <a:srgbClr val="00325C"/>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50000"/>
              </a:spcBef>
              <a:spcAft>
                <a:spcPct val="10000"/>
              </a:spcAft>
              <a:buClr>
                <a:srgbClr val="B2B2B2"/>
              </a:buClr>
              <a:buSzPct val="80000"/>
              <a:buFont typeface="Wingdings 3" panose="05040102010807070707" pitchFamily="18" charset="2"/>
              <a:defRPr sz="1000" b="1">
                <a:solidFill>
                  <a:srgbClr val="00325C"/>
                </a:solidFill>
                <a:latin typeface="Arial" panose="020B0604020202020204" pitchFamily="34"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ct val="10000"/>
              </a:spcAft>
              <a:buClr>
                <a:srgbClr val="B2B2B2"/>
              </a:buClr>
              <a:buSzPct val="80000"/>
              <a:buFont typeface="Wingdings 3" panose="05040102010807070707" pitchFamily="18" charset="2"/>
              <a:buNone/>
              <a:tabLst/>
              <a:defRPr/>
            </a:pPr>
            <a:r>
              <a:rPr kumimoji="1" lang="ja-JP" altLang="en-US" sz="14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支援・関係</a:t>
            </a:r>
            <a:endParaRPr kumimoji="1" lang="en-US" altLang="ja-JP" sz="1400" b="1" i="0" u="none" strike="noStrike" kern="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4" name="Text Box 4">
            <a:extLst>
              <a:ext uri="{FF2B5EF4-FFF2-40B4-BE49-F238E27FC236}">
                <a16:creationId xmlns:a16="http://schemas.microsoft.com/office/drawing/2014/main" id="{2060F5AD-7E15-6F33-4815-1AAB089595FB}"/>
              </a:ext>
            </a:extLst>
          </p:cNvPr>
          <p:cNvSpPr txBox="1">
            <a:spLocks noChangeArrowheads="1"/>
          </p:cNvSpPr>
          <p:nvPr/>
        </p:nvSpPr>
        <p:spPr bwMode="auto">
          <a:xfrm>
            <a:off x="786151" y="1467361"/>
            <a:ext cx="2006609" cy="1200329"/>
          </a:xfrm>
          <a:prstGeom prst="rect">
            <a:avLst/>
          </a:prstGeom>
          <a:solidFill>
            <a:schemeClr val="bg1"/>
          </a:solidFill>
          <a:ln>
            <a:solidFill>
              <a:schemeClr val="tx1"/>
            </a:solid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計画的偶発性理論　■</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１．好奇心　「 </a:t>
            </a:r>
            <a:r>
              <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Curiosity </a:t>
            </a: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２．持続性　「 </a:t>
            </a:r>
            <a:r>
              <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Persistence </a:t>
            </a: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３．柔軟性　「 </a:t>
            </a:r>
            <a:r>
              <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Flexibility </a:t>
            </a: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４．楽観性　「 </a:t>
            </a:r>
            <a:r>
              <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Optimism </a:t>
            </a: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５．冒険心　「 </a:t>
            </a:r>
            <a:r>
              <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Risk Taking </a:t>
            </a: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85" name="Text Box 35">
            <a:extLst>
              <a:ext uri="{FF2B5EF4-FFF2-40B4-BE49-F238E27FC236}">
                <a16:creationId xmlns:a16="http://schemas.microsoft.com/office/drawing/2014/main" id="{896A8286-AC7D-AE2F-8E50-843C503128A3}"/>
              </a:ext>
            </a:extLst>
          </p:cNvPr>
          <p:cNvSpPr txBox="1">
            <a:spLocks noChangeArrowheads="1"/>
          </p:cNvSpPr>
          <p:nvPr/>
        </p:nvSpPr>
        <p:spPr bwMode="auto">
          <a:xfrm>
            <a:off x="128464" y="6182640"/>
            <a:ext cx="9777536" cy="246221"/>
          </a:xfrm>
          <a:prstGeom prst="rect">
            <a:avLst/>
          </a:prstGeom>
          <a:noFill/>
          <a:ln>
            <a:noFill/>
          </a:ln>
        </p:spPr>
        <p:txBody>
          <a:bodyPr wrap="square">
            <a:spAutoFit/>
          </a:bodyPr>
          <a:lstStyle>
            <a:lvl1pPr eaLnBrk="0" hangingPunct="0">
              <a:spcBef>
                <a:spcPct val="20000"/>
              </a:spcBef>
              <a:spcAft>
                <a:spcPct val="0"/>
              </a:spcAft>
              <a:buChar char="•"/>
              <a:defRPr kumimoji="1" sz="3200">
                <a:solidFill>
                  <a:schemeClr val="tx1"/>
                </a:solidFill>
                <a:latin typeface="Arial" panose="020B0604020202020204" pitchFamily="34" charset="0"/>
                <a:ea typeface="ＭＳ Ｐゴシック" panose="020B0600070205080204" pitchFamily="50" charset="-128"/>
              </a:defRPr>
            </a:lvl1pPr>
            <a:lvl2pPr eaLnBrk="0" hangingPunct="0">
              <a:spcBef>
                <a:spcPct val="20000"/>
              </a:spcBef>
              <a:spcAft>
                <a:spcPct val="0"/>
              </a:spcAft>
              <a:buChar char="–"/>
              <a:defRPr kumimoji="1" sz="2800">
                <a:solidFill>
                  <a:schemeClr val="tx1"/>
                </a:solidFill>
                <a:latin typeface="Arial" panose="020B0604020202020204" pitchFamily="34" charset="0"/>
                <a:ea typeface="ＭＳ Ｐゴシック" panose="020B0600070205080204" pitchFamily="50" charset="-128"/>
              </a:defRPr>
            </a:lvl2pPr>
            <a:lvl3pPr eaLnBrk="0" hangingPunct="0">
              <a:spcBef>
                <a:spcPct val="20000"/>
              </a:spcBef>
              <a:spcAft>
                <a:spcPct val="0"/>
              </a:spcAft>
              <a:buChar char="•"/>
              <a:defRPr kumimoji="1" sz="2400">
                <a:solidFill>
                  <a:schemeClr val="tx1"/>
                </a:solidFill>
                <a:latin typeface="Arial" panose="020B0604020202020204" pitchFamily="34" charset="0"/>
                <a:ea typeface="ＭＳ Ｐゴシック" panose="020B0600070205080204" pitchFamily="50" charset="-128"/>
              </a:defRPr>
            </a:lvl3pPr>
            <a:lvl4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4pPr>
            <a:lvl5pPr eaLnBrk="0"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1" lang="en-US" altLang="ja-JP"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a:t>
            </a:r>
            <a:r>
              <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文献：　</a:t>
            </a:r>
            <a:r>
              <a:rPr kumimoji="0"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デイビッド・Ａ・ジェップセン氏　ナラティブ・アプローチ、金井 壽宏氏　キャリアドリフト、クランボルツ氏　計画的偶発性理論　</a:t>
            </a:r>
            <a:r>
              <a:rPr kumimoji="1" lang="ja-JP" altLang="en-US" sz="1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mn-cs"/>
              </a:rPr>
              <a:t>等　を参考に弊社にて概念を解釈して図解・加工。</a:t>
            </a:r>
          </a:p>
        </p:txBody>
      </p:sp>
      <p:sp>
        <p:nvSpPr>
          <p:cNvPr id="86" name="Text Box 4">
            <a:extLst>
              <a:ext uri="{FF2B5EF4-FFF2-40B4-BE49-F238E27FC236}">
                <a16:creationId xmlns:a16="http://schemas.microsoft.com/office/drawing/2014/main" id="{3C7C74BA-CE7E-269F-0021-DC20E51BEF3C}"/>
              </a:ext>
            </a:extLst>
          </p:cNvPr>
          <p:cNvSpPr txBox="1">
            <a:spLocks noChangeArrowheads="1"/>
          </p:cNvSpPr>
          <p:nvPr/>
        </p:nvSpPr>
        <p:spPr bwMode="auto">
          <a:xfrm>
            <a:off x="7262688" y="4739653"/>
            <a:ext cx="2006609" cy="1015663"/>
          </a:xfrm>
          <a:prstGeom prst="rect">
            <a:avLst/>
          </a:prstGeom>
          <a:solidFill>
            <a:schemeClr val="bg1"/>
          </a:solidFill>
          <a:ln>
            <a:solidFill>
              <a:schemeClr val="tx1"/>
            </a:solidFill>
          </a:ln>
        </p:spPr>
        <p:txBody>
          <a:bodyPr wrap="square">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幸福度調査の因子　■</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自己の</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　選択権</a:t>
            </a:r>
            <a:r>
              <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決定権　」</a:t>
            </a:r>
            <a:endParaRPr kumimoji="1" lang="en-US" altLang="ja-JP"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　　　　　　　　  　　　の重要性</a:t>
            </a:r>
          </a:p>
        </p:txBody>
      </p:sp>
      <p:sp>
        <p:nvSpPr>
          <p:cNvPr id="2" name="正方形/長方形 1">
            <a:extLst>
              <a:ext uri="{FF2B5EF4-FFF2-40B4-BE49-F238E27FC236}">
                <a16:creationId xmlns:a16="http://schemas.microsoft.com/office/drawing/2014/main" id="{12854345-06A7-9E00-DBFB-CFA2942F87DD}"/>
              </a:ext>
            </a:extLst>
          </p:cNvPr>
          <p:cNvSpPr/>
          <p:nvPr/>
        </p:nvSpPr>
        <p:spPr>
          <a:xfrm>
            <a:off x="-9525" y="209550"/>
            <a:ext cx="9915525" cy="7667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人生</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年時代の生き方や働き方　　　　　　　　　　　　　　　　　　　　　　「　</a:t>
            </a:r>
            <a:r>
              <a:rPr kumimoji="1"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Life Shift &amp; Career Shift</a:t>
            </a:r>
            <a:r>
              <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endParaRPr kumimoji="0" lang="ja-JP" altLang="en-US" sz="1800" b="1"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611067763"/>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5.jpg"/></Relationships>
</file>

<file path=ppt/theme/_rels/theme5.xml.rels><?xml version="1.0" encoding="UTF-8" standalone="yes"?>
<Relationships xmlns="http://schemas.openxmlformats.org/package/2006/relationships"><Relationship Id="rId1" Type="http://schemas.openxmlformats.org/officeDocument/2006/relationships/image" Target="../media/image5.jpg"/></Relationships>
</file>

<file path=ppt/theme/_rels/theme6.xml.rels><?xml version="1.0" encoding="UTF-8" standalone="yes"?>
<Relationships xmlns="http://schemas.openxmlformats.org/package/2006/relationships"><Relationship Id="rId1" Type="http://schemas.openxmlformats.org/officeDocument/2006/relationships/image" Target="../media/image5.jpg"/></Relationships>
</file>

<file path=ppt/theme/_rels/theme8.xml.rels><?xml version="1.0" encoding="UTF-8" standalone="yes"?>
<Relationships xmlns="http://schemas.openxmlformats.org/package/2006/relationships"><Relationship Id="rId1" Type="http://schemas.openxmlformats.org/officeDocument/2006/relationships/image" Target="../media/image5.jpg"/></Relationships>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6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5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Level">
      <a:majorFont>
        <a:latin typeface="HG丸ｺﾞｼｯｸM-PRO"/>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altLang="ja-JP"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altLang="ja-JP"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sz="1000" b="1" i="0" u="none" strike="noStrike" cap="none" normalizeH="0" baseline="0" smtClean="0">
            <a:ln>
              <a:noFill/>
            </a:ln>
            <a:solidFill>
              <a:srgbClr val="00325C"/>
            </a:solidFill>
            <a:effectLst/>
            <a:latin typeface="Arial" charset="0"/>
          </a:defRPr>
        </a:defPPr>
      </a:lstStyle>
    </a:spDef>
    <a:lnDef>
      <a:spPr bwMode="auto">
        <a:xfrm>
          <a:off x="0" y="0"/>
          <a:ext cx="1" cy="1"/>
        </a:xfrm>
        <a:custGeom>
          <a:avLst/>
          <a:gdLst/>
          <a:ahLst/>
          <a:cxnLst/>
          <a:rect l="0" t="0" r="0" b="0"/>
          <a:pathLst/>
        </a:custGeom>
        <a:solidFill>
          <a:srgbClr val="CCFF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71842"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217488" marR="0" indent="-217488" algn="ctr" defTabSz="914400" rtl="0" eaLnBrk="1" fontAlgn="base" latinLnBrk="0" hangingPunct="1">
          <a:lnSpc>
            <a:spcPct val="100000"/>
          </a:lnSpc>
          <a:spcBef>
            <a:spcPct val="50000"/>
          </a:spcBef>
          <a:spcAft>
            <a:spcPct val="10000"/>
          </a:spcAft>
          <a:buClr>
            <a:srgbClr val="B2B2B2"/>
          </a:buClr>
          <a:buSzPct val="80000"/>
          <a:buFont typeface="Wingdings 3" pitchFamily="18" charset="2"/>
          <a:buNone/>
          <a:tabLst/>
          <a:defRPr kumimoji="0" lang="en-US" sz="1000" b="1" i="0" u="none" strike="noStrike" cap="none" normalizeH="0" baseline="0" smtClean="0">
            <a:ln>
              <a:noFill/>
            </a:ln>
            <a:solidFill>
              <a:srgbClr val="00325C"/>
            </a:solidFill>
            <a:effectLst/>
            <a:latin typeface="Arial" charset="0"/>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8201</TotalTime>
  <Words>2044</Words>
  <Application>Microsoft Office PowerPoint</Application>
  <PresentationFormat>A4 210 x 297 mm</PresentationFormat>
  <Paragraphs>356</Paragraphs>
  <Slides>23</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10</vt:i4>
      </vt:variant>
      <vt:variant>
        <vt:lpstr>スライド タイトル</vt:lpstr>
      </vt:variant>
      <vt:variant>
        <vt:i4>23</vt:i4>
      </vt:variant>
    </vt:vector>
  </HeadingPairs>
  <TitlesOfParts>
    <vt:vector size="43" baseType="lpstr">
      <vt:lpstr>HG丸ｺﾞｼｯｸM-PRO</vt:lpstr>
      <vt:lpstr>ＭＳ Ｐゴシック</vt:lpstr>
      <vt:lpstr>游ゴシック</vt:lpstr>
      <vt:lpstr>Arial</vt:lpstr>
      <vt:lpstr>Calibri</vt:lpstr>
      <vt:lpstr>Calibri Light</vt:lpstr>
      <vt:lpstr>Times New Roman</vt:lpstr>
      <vt:lpstr>Verdana</vt:lpstr>
      <vt:lpstr>Wingdings</vt:lpstr>
      <vt:lpstr>Wingdings 3</vt:lpstr>
      <vt:lpstr>Office テーマ</vt:lpstr>
      <vt:lpstr>1_Office テーマ</vt:lpstr>
      <vt:lpstr>15_Level</vt:lpstr>
      <vt:lpstr>2_Office テーマ</vt:lpstr>
      <vt:lpstr>デザインの設定</vt:lpstr>
      <vt:lpstr>9_デザインの設定</vt:lpstr>
      <vt:lpstr>5_デザインの設定</vt:lpstr>
      <vt:lpstr>10_デザインの設定</vt:lpstr>
      <vt:lpstr>6_Office テーマ</vt:lpstr>
      <vt:lpstr>6_デザインの設定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田中庸介</dc:creator>
  <cp:lastModifiedBy>田中 庸介</cp:lastModifiedBy>
  <cp:revision>1240</cp:revision>
  <cp:lastPrinted>2022-10-23T02:57:05Z</cp:lastPrinted>
  <dcterms:created xsi:type="dcterms:W3CDTF">2017-02-20T05:21:10Z</dcterms:created>
  <dcterms:modified xsi:type="dcterms:W3CDTF">2022-10-23T14:11:37Z</dcterms:modified>
</cp:coreProperties>
</file>