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8" r:id="rId5"/>
    <p:sldMasterId id="2147483807" r:id="rId6"/>
    <p:sldMasterId id="2147483819" r:id="rId7"/>
    <p:sldMasterId id="2147483868" r:id="rId8"/>
    <p:sldMasterId id="2147483880" r:id="rId9"/>
    <p:sldMasterId id="2147483906" r:id="rId10"/>
    <p:sldMasterId id="2147483918" r:id="rId11"/>
    <p:sldMasterId id="2147484027" r:id="rId12"/>
    <p:sldMasterId id="2147484123" r:id="rId13"/>
    <p:sldMasterId id="2147484220" r:id="rId14"/>
    <p:sldMasterId id="2147484365" r:id="rId15"/>
    <p:sldMasterId id="2147484377" r:id="rId16"/>
    <p:sldMasterId id="2147484389" r:id="rId17"/>
  </p:sldMasterIdLst>
  <p:notesMasterIdLst>
    <p:notesMasterId r:id="rId30"/>
  </p:notesMasterIdLst>
  <p:sldIdLst>
    <p:sldId id="650" r:id="rId18"/>
    <p:sldId id="1599" r:id="rId19"/>
    <p:sldId id="1595" r:id="rId20"/>
    <p:sldId id="1596" r:id="rId21"/>
    <p:sldId id="1597" r:id="rId22"/>
    <p:sldId id="1598" r:id="rId23"/>
    <p:sldId id="268" r:id="rId24"/>
    <p:sldId id="1475" r:id="rId25"/>
    <p:sldId id="1480" r:id="rId26"/>
    <p:sldId id="660" r:id="rId27"/>
    <p:sldId id="658" r:id="rId28"/>
    <p:sldId id="269" r:id="rId29"/>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CC"/>
    <a:srgbClr val="FF99CC"/>
    <a:srgbClr val="FF9966"/>
    <a:srgbClr val="00FFFF"/>
    <a:srgbClr val="66FFFF"/>
    <a:srgbClr val="99CCFF"/>
    <a:srgbClr val="00CCFF"/>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5847" autoAdjust="0"/>
  </p:normalViewPr>
  <p:slideViewPr>
    <p:cSldViewPr snapToGrid="0">
      <p:cViewPr varScale="1">
        <p:scale>
          <a:sx n="111" d="100"/>
          <a:sy n="111" d="100"/>
        </p:scale>
        <p:origin x="480" y="61"/>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notesMaster" Target="notesMasters/notesMaster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294" y="1"/>
            <a:ext cx="2945862" cy="497333"/>
          </a:xfrm>
          <a:prstGeom prst="rect">
            <a:avLst/>
          </a:prstGeom>
        </p:spPr>
        <p:txBody>
          <a:bodyPr vert="horz" lIns="88221" tIns="44111" rIns="88221" bIns="44111" rtlCol="0"/>
          <a:lstStyle>
            <a:lvl1pPr algn="r">
              <a:defRPr sz="1200"/>
            </a:lvl1pPr>
          </a:lstStyle>
          <a:p>
            <a:fld id="{2E927AF1-04E8-4074-A3A2-5AD998A60B7E}" type="datetimeFigureOut">
              <a:rPr kumimoji="1" lang="ja-JP" altLang="en-US" smtClean="0"/>
              <a:t>2023/5/13</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88221" tIns="44111" rIns="88221" bIns="44111" rtlCol="0" anchor="ctr"/>
          <a:lstStyle/>
          <a:p>
            <a:endParaRPr lang="ja-JP" altLang="en-US"/>
          </a:p>
        </p:txBody>
      </p:sp>
      <p:sp>
        <p:nvSpPr>
          <p:cNvPr id="5" name="ノート プレースホルダー 4"/>
          <p:cNvSpPr>
            <a:spLocks noGrp="1"/>
          </p:cNvSpPr>
          <p:nvPr>
            <p:ph type="body" sz="quarter" idx="3"/>
          </p:nvPr>
        </p:nvSpPr>
        <p:spPr>
          <a:xfrm>
            <a:off x="679464" y="4777782"/>
            <a:ext cx="5438748" cy="3907834"/>
          </a:xfrm>
          <a:prstGeom prst="rect">
            <a:avLst/>
          </a:prstGeom>
        </p:spPr>
        <p:txBody>
          <a:bodyPr vert="horz" lIns="88221" tIns="44111" rIns="88221" bIns="441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305"/>
            <a:ext cx="2945862" cy="497333"/>
          </a:xfrm>
          <a:prstGeom prst="rect">
            <a:avLst/>
          </a:prstGeom>
        </p:spPr>
        <p:txBody>
          <a:bodyPr vert="horz" lIns="88221" tIns="44111" rIns="88221" bIns="44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294" y="9429305"/>
            <a:ext cx="2945862" cy="497333"/>
          </a:xfrm>
          <a:prstGeom prst="rect">
            <a:avLst/>
          </a:prstGeom>
        </p:spPr>
        <p:txBody>
          <a:bodyPr vert="horz" lIns="88221" tIns="44111" rIns="88221" bIns="44111" rtlCol="0" anchor="b"/>
          <a:lstStyle>
            <a:lvl1pPr algn="r">
              <a:defRPr sz="1200"/>
            </a:lvl1pPr>
          </a:lstStyle>
          <a:p>
            <a:fld id="{E34318E1-BE19-4039-8A26-F976ACBBD387}" type="slidenum">
              <a:rPr kumimoji="1" lang="ja-JP" altLang="en-US" smtClean="0"/>
              <a:t>‹#›</a:t>
            </a:fld>
            <a:endParaRPr kumimoji="1" lang="ja-JP" altLang="en-US"/>
          </a:p>
        </p:txBody>
      </p:sp>
    </p:spTree>
    <p:extLst>
      <p:ext uri="{BB962C8B-B14F-4D97-AF65-F5344CB8AC3E}">
        <p14:creationId xmlns:p14="http://schemas.microsoft.com/office/powerpoint/2010/main" val="18519223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FE9F27D-4DDA-49BB-9FE4-427F65280868}"/>
              </a:ext>
            </a:extLst>
          </p:cNvPr>
          <p:cNvSpPr txBox="1">
            <a:spLocks noGrp="1" noChangeArrowheads="1"/>
          </p:cNvSpPr>
          <p:nvPr/>
        </p:nvSpPr>
        <p:spPr bwMode="auto">
          <a:xfrm>
            <a:off x="5335588" y="13146088"/>
            <a:ext cx="40830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498" tIns="63250" rIns="126498" bIns="63250" anchor="b"/>
          <a:lstStyle>
            <a:lvl1pPr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9163" rtl="0" eaLnBrk="1" fontAlgn="base" latinLnBrk="0" hangingPunct="1">
              <a:lnSpc>
                <a:spcPct val="100000"/>
              </a:lnSpc>
              <a:spcBef>
                <a:spcPct val="0"/>
              </a:spcBef>
              <a:spcAft>
                <a:spcPct val="0"/>
              </a:spcAft>
              <a:buClrTx/>
              <a:buSzTx/>
              <a:buFontTx/>
              <a:buNone/>
              <a:tabLst/>
              <a:defRPr/>
            </a:pPr>
            <a:fld id="{FBD40CFA-93D9-4D47-BC72-EF30DBD700A8}"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endParaRPr>
          </a:p>
        </p:txBody>
      </p:sp>
      <p:sp>
        <p:nvSpPr>
          <p:cNvPr id="33795" name="Rectangle 2">
            <a:extLst>
              <a:ext uri="{FF2B5EF4-FFF2-40B4-BE49-F238E27FC236}">
                <a16:creationId xmlns:a16="http://schemas.microsoft.com/office/drawing/2014/main" id="{58E85F25-B585-47F7-94ED-12AE03239417}"/>
              </a:ext>
            </a:extLst>
          </p:cNvPr>
          <p:cNvSpPr>
            <a:spLocks noGrp="1" noRot="1" noChangeAspect="1" noChangeArrowheads="1" noTextEdit="1"/>
          </p:cNvSpPr>
          <p:nvPr>
            <p:ph type="sldImg"/>
          </p:nvPr>
        </p:nvSpPr>
        <p:spPr>
          <a:xfrm>
            <a:off x="962025" y="1035050"/>
            <a:ext cx="7496175" cy="5191125"/>
          </a:xfrm>
          <a:ln/>
        </p:spPr>
      </p:sp>
      <p:sp>
        <p:nvSpPr>
          <p:cNvPr id="33796" name="Rectangle 3">
            <a:extLst>
              <a:ext uri="{FF2B5EF4-FFF2-40B4-BE49-F238E27FC236}">
                <a16:creationId xmlns:a16="http://schemas.microsoft.com/office/drawing/2014/main" id="{29A8089D-82EE-46BC-89CD-E9B6E77B0F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55593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FE9F27D-4DDA-49BB-9FE4-427F65280868}"/>
              </a:ext>
            </a:extLst>
          </p:cNvPr>
          <p:cNvSpPr txBox="1">
            <a:spLocks noGrp="1" noChangeArrowheads="1"/>
          </p:cNvSpPr>
          <p:nvPr/>
        </p:nvSpPr>
        <p:spPr bwMode="auto">
          <a:xfrm>
            <a:off x="5335588" y="13146088"/>
            <a:ext cx="40830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498" tIns="63250" rIns="126498" bIns="63250" anchor="b"/>
          <a:lstStyle>
            <a:lvl1pPr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9163" rtl="0" eaLnBrk="1" fontAlgn="base" latinLnBrk="0" hangingPunct="1">
              <a:lnSpc>
                <a:spcPct val="100000"/>
              </a:lnSpc>
              <a:spcBef>
                <a:spcPct val="0"/>
              </a:spcBef>
              <a:spcAft>
                <a:spcPct val="0"/>
              </a:spcAft>
              <a:buClrTx/>
              <a:buSzTx/>
              <a:buFontTx/>
              <a:buNone/>
              <a:tabLst/>
              <a:defRPr/>
            </a:pPr>
            <a:fld id="{FBD40CFA-93D9-4D47-BC72-EF30DBD700A8}"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endParaRPr>
          </a:p>
        </p:txBody>
      </p:sp>
      <p:sp>
        <p:nvSpPr>
          <p:cNvPr id="33795" name="Rectangle 2">
            <a:extLst>
              <a:ext uri="{FF2B5EF4-FFF2-40B4-BE49-F238E27FC236}">
                <a16:creationId xmlns:a16="http://schemas.microsoft.com/office/drawing/2014/main" id="{58E85F25-B585-47F7-94ED-12AE03239417}"/>
              </a:ext>
            </a:extLst>
          </p:cNvPr>
          <p:cNvSpPr>
            <a:spLocks noGrp="1" noRot="1" noChangeAspect="1" noChangeArrowheads="1" noTextEdit="1"/>
          </p:cNvSpPr>
          <p:nvPr>
            <p:ph type="sldImg"/>
          </p:nvPr>
        </p:nvSpPr>
        <p:spPr>
          <a:xfrm>
            <a:off x="962025" y="1035050"/>
            <a:ext cx="7496175" cy="5191125"/>
          </a:xfrm>
          <a:ln/>
        </p:spPr>
      </p:sp>
      <p:sp>
        <p:nvSpPr>
          <p:cNvPr id="33796" name="Rectangle 3">
            <a:extLst>
              <a:ext uri="{FF2B5EF4-FFF2-40B4-BE49-F238E27FC236}">
                <a16:creationId xmlns:a16="http://schemas.microsoft.com/office/drawing/2014/main" id="{29A8089D-82EE-46BC-89CD-E9B6E77B0F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45590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FE9F27D-4DDA-49BB-9FE4-427F65280868}"/>
              </a:ext>
            </a:extLst>
          </p:cNvPr>
          <p:cNvSpPr txBox="1">
            <a:spLocks noGrp="1" noChangeArrowheads="1"/>
          </p:cNvSpPr>
          <p:nvPr/>
        </p:nvSpPr>
        <p:spPr bwMode="auto">
          <a:xfrm>
            <a:off x="5335588" y="13146088"/>
            <a:ext cx="40830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498" tIns="63250" rIns="126498" bIns="63250" anchor="b"/>
          <a:lstStyle>
            <a:lvl1pPr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9163" rtl="0" eaLnBrk="1" fontAlgn="base" latinLnBrk="0" hangingPunct="1">
              <a:lnSpc>
                <a:spcPct val="100000"/>
              </a:lnSpc>
              <a:spcBef>
                <a:spcPct val="0"/>
              </a:spcBef>
              <a:spcAft>
                <a:spcPct val="0"/>
              </a:spcAft>
              <a:buClrTx/>
              <a:buSzTx/>
              <a:buFontTx/>
              <a:buNone/>
              <a:tabLst/>
              <a:defRPr/>
            </a:pPr>
            <a:fld id="{FBD40CFA-93D9-4D47-BC72-EF30DBD700A8}"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endParaRPr>
          </a:p>
        </p:txBody>
      </p:sp>
      <p:sp>
        <p:nvSpPr>
          <p:cNvPr id="33795" name="Rectangle 2">
            <a:extLst>
              <a:ext uri="{FF2B5EF4-FFF2-40B4-BE49-F238E27FC236}">
                <a16:creationId xmlns:a16="http://schemas.microsoft.com/office/drawing/2014/main" id="{58E85F25-B585-47F7-94ED-12AE03239417}"/>
              </a:ext>
            </a:extLst>
          </p:cNvPr>
          <p:cNvSpPr>
            <a:spLocks noGrp="1" noRot="1" noChangeAspect="1" noChangeArrowheads="1" noTextEdit="1"/>
          </p:cNvSpPr>
          <p:nvPr>
            <p:ph type="sldImg"/>
          </p:nvPr>
        </p:nvSpPr>
        <p:spPr>
          <a:xfrm>
            <a:off x="962025" y="1035050"/>
            <a:ext cx="7496175" cy="5191125"/>
          </a:xfrm>
          <a:ln/>
        </p:spPr>
      </p:sp>
      <p:sp>
        <p:nvSpPr>
          <p:cNvPr id="33796" name="Rectangle 3">
            <a:extLst>
              <a:ext uri="{FF2B5EF4-FFF2-40B4-BE49-F238E27FC236}">
                <a16:creationId xmlns:a16="http://schemas.microsoft.com/office/drawing/2014/main" id="{29A8089D-82EE-46BC-89CD-E9B6E77B0F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17561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FE9F27D-4DDA-49BB-9FE4-427F65280868}"/>
              </a:ext>
            </a:extLst>
          </p:cNvPr>
          <p:cNvSpPr txBox="1">
            <a:spLocks noGrp="1" noChangeArrowheads="1"/>
          </p:cNvSpPr>
          <p:nvPr/>
        </p:nvSpPr>
        <p:spPr bwMode="auto">
          <a:xfrm>
            <a:off x="5335588" y="13146088"/>
            <a:ext cx="40830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498" tIns="63250" rIns="126498" bIns="63250" anchor="b"/>
          <a:lstStyle>
            <a:lvl1pPr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9163" rtl="0" eaLnBrk="1" fontAlgn="base" latinLnBrk="0" hangingPunct="1">
              <a:lnSpc>
                <a:spcPct val="100000"/>
              </a:lnSpc>
              <a:spcBef>
                <a:spcPct val="0"/>
              </a:spcBef>
              <a:spcAft>
                <a:spcPct val="0"/>
              </a:spcAft>
              <a:buClrTx/>
              <a:buSzTx/>
              <a:buFontTx/>
              <a:buNone/>
              <a:tabLst/>
              <a:defRPr/>
            </a:pPr>
            <a:fld id="{FBD40CFA-93D9-4D47-BC72-EF30DBD700A8}"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endParaRPr>
          </a:p>
        </p:txBody>
      </p:sp>
      <p:sp>
        <p:nvSpPr>
          <p:cNvPr id="33795" name="Rectangle 2">
            <a:extLst>
              <a:ext uri="{FF2B5EF4-FFF2-40B4-BE49-F238E27FC236}">
                <a16:creationId xmlns:a16="http://schemas.microsoft.com/office/drawing/2014/main" id="{58E85F25-B585-47F7-94ED-12AE03239417}"/>
              </a:ext>
            </a:extLst>
          </p:cNvPr>
          <p:cNvSpPr>
            <a:spLocks noGrp="1" noRot="1" noChangeAspect="1" noChangeArrowheads="1" noTextEdit="1"/>
          </p:cNvSpPr>
          <p:nvPr>
            <p:ph type="sldImg"/>
          </p:nvPr>
        </p:nvSpPr>
        <p:spPr>
          <a:xfrm>
            <a:off x="962025" y="1035050"/>
            <a:ext cx="7496175" cy="5191125"/>
          </a:xfrm>
          <a:ln/>
        </p:spPr>
      </p:sp>
      <p:sp>
        <p:nvSpPr>
          <p:cNvPr id="33796" name="Rectangle 3">
            <a:extLst>
              <a:ext uri="{FF2B5EF4-FFF2-40B4-BE49-F238E27FC236}">
                <a16:creationId xmlns:a16="http://schemas.microsoft.com/office/drawing/2014/main" id="{29A8089D-82EE-46BC-89CD-E9B6E77B0F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59009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FE9F27D-4DDA-49BB-9FE4-427F65280868}"/>
              </a:ext>
            </a:extLst>
          </p:cNvPr>
          <p:cNvSpPr txBox="1">
            <a:spLocks noGrp="1" noChangeArrowheads="1"/>
          </p:cNvSpPr>
          <p:nvPr/>
        </p:nvSpPr>
        <p:spPr bwMode="auto">
          <a:xfrm>
            <a:off x="5335588" y="13146088"/>
            <a:ext cx="40830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498" tIns="63250" rIns="126498" bIns="63250" anchor="b"/>
          <a:lstStyle>
            <a:lvl1pPr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9163" rtl="0" eaLnBrk="1" fontAlgn="base" latinLnBrk="0" hangingPunct="1">
              <a:lnSpc>
                <a:spcPct val="100000"/>
              </a:lnSpc>
              <a:spcBef>
                <a:spcPct val="0"/>
              </a:spcBef>
              <a:spcAft>
                <a:spcPct val="0"/>
              </a:spcAft>
              <a:buClrTx/>
              <a:buSzTx/>
              <a:buFontTx/>
              <a:buNone/>
              <a:tabLst/>
              <a:defRPr/>
            </a:pPr>
            <a:fld id="{FBD40CFA-93D9-4D47-BC72-EF30DBD700A8}"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endParaRPr>
          </a:p>
        </p:txBody>
      </p:sp>
      <p:sp>
        <p:nvSpPr>
          <p:cNvPr id="33795" name="Rectangle 2">
            <a:extLst>
              <a:ext uri="{FF2B5EF4-FFF2-40B4-BE49-F238E27FC236}">
                <a16:creationId xmlns:a16="http://schemas.microsoft.com/office/drawing/2014/main" id="{58E85F25-B585-47F7-94ED-12AE03239417}"/>
              </a:ext>
            </a:extLst>
          </p:cNvPr>
          <p:cNvSpPr>
            <a:spLocks noGrp="1" noRot="1" noChangeAspect="1" noChangeArrowheads="1" noTextEdit="1"/>
          </p:cNvSpPr>
          <p:nvPr>
            <p:ph type="sldImg"/>
          </p:nvPr>
        </p:nvSpPr>
        <p:spPr>
          <a:xfrm>
            <a:off x="962025" y="1035050"/>
            <a:ext cx="7496175" cy="5191125"/>
          </a:xfrm>
          <a:ln/>
        </p:spPr>
      </p:sp>
      <p:sp>
        <p:nvSpPr>
          <p:cNvPr id="33796" name="Rectangle 3">
            <a:extLst>
              <a:ext uri="{FF2B5EF4-FFF2-40B4-BE49-F238E27FC236}">
                <a16:creationId xmlns:a16="http://schemas.microsoft.com/office/drawing/2014/main" id="{29A8089D-82EE-46BC-89CD-E9B6E77B0F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58846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F6740B77-0854-4AF7-B06C-68A1EC9929DE}"/>
              </a:ext>
            </a:extLst>
          </p:cNvPr>
          <p:cNvSpPr txBox="1">
            <a:spLocks noGrp="1" noChangeArrowheads="1"/>
          </p:cNvSpPr>
          <p:nvPr/>
        </p:nvSpPr>
        <p:spPr bwMode="auto">
          <a:xfrm>
            <a:off x="3816350" y="9374188"/>
            <a:ext cx="291941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17" tIns="45159" rIns="90317" bIns="45159" anchor="b"/>
          <a:lstStyle>
            <a:lvl1pPr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CD7E605A-C486-4A78-A1E6-B8696687C92F}" type="slidenum">
              <a:rPr lang="en-US" altLang="ja-JP" b="0">
                <a:solidFill>
                  <a:srgbClr val="000000"/>
                </a:solidFill>
                <a:ea typeface="HGS創英角ﾎﾟｯﾌﾟ体" panose="040B0A00000000000000" pitchFamily="50" charset="-128"/>
              </a:rPr>
              <a:pPr algn="r" eaLnBrk="1" hangingPunct="1">
                <a:spcBef>
                  <a:spcPct val="0"/>
                </a:spcBef>
              </a:pPr>
              <a:t>10</a:t>
            </a:fld>
            <a:endParaRPr lang="en-US" altLang="ja-JP" b="0">
              <a:solidFill>
                <a:srgbClr val="000000"/>
              </a:solidFill>
              <a:ea typeface="HGS創英角ﾎﾟｯﾌﾟ体" panose="040B0A00000000000000" pitchFamily="50" charset="-128"/>
            </a:endParaRPr>
          </a:p>
        </p:txBody>
      </p:sp>
      <p:sp>
        <p:nvSpPr>
          <p:cNvPr id="36867" name="Rectangle 2">
            <a:extLst>
              <a:ext uri="{FF2B5EF4-FFF2-40B4-BE49-F238E27FC236}">
                <a16:creationId xmlns:a16="http://schemas.microsoft.com/office/drawing/2014/main" id="{A5FD2973-0D0B-4D55-8FB4-3A73D050E819}"/>
              </a:ext>
            </a:extLst>
          </p:cNvPr>
          <p:cNvSpPr>
            <a:spLocks noGrp="1" noRot="1" noChangeAspect="1" noChangeArrowheads="1" noTextEdit="1"/>
          </p:cNvSpPr>
          <p:nvPr>
            <p:ph type="sldImg"/>
          </p:nvPr>
        </p:nvSpPr>
        <p:spPr>
          <a:xfrm>
            <a:off x="695325" y="738188"/>
            <a:ext cx="5346700" cy="3702050"/>
          </a:xfrm>
          <a:ln/>
        </p:spPr>
      </p:sp>
      <p:sp>
        <p:nvSpPr>
          <p:cNvPr id="36868" name="Rectangle 3">
            <a:extLst>
              <a:ext uri="{FF2B5EF4-FFF2-40B4-BE49-F238E27FC236}">
                <a16:creationId xmlns:a16="http://schemas.microsoft.com/office/drawing/2014/main" id="{D3B42CB8-991E-4456-BA70-4FEDBABCFC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5C42405-4C75-4ACF-8C07-82AF34F00A33}"/>
              </a:ext>
            </a:extLst>
          </p:cNvPr>
          <p:cNvSpPr txBox="1">
            <a:spLocks noGrp="1" noChangeArrowheads="1"/>
          </p:cNvSpPr>
          <p:nvPr/>
        </p:nvSpPr>
        <p:spPr bwMode="auto">
          <a:xfrm>
            <a:off x="3816350" y="9374188"/>
            <a:ext cx="291941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17" tIns="45159" rIns="90317" bIns="45159" anchor="b"/>
          <a:lstStyle>
            <a:lvl1pPr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44801554-C4EA-424F-94F5-A5E55CAA1998}" type="slidenum">
              <a:rPr lang="en-US" altLang="ja-JP" b="0">
                <a:solidFill>
                  <a:srgbClr val="000000"/>
                </a:solidFill>
                <a:ea typeface="HGS創英角ﾎﾟｯﾌﾟ体" panose="040B0A00000000000000" pitchFamily="50" charset="-128"/>
              </a:rPr>
              <a:pPr algn="r" eaLnBrk="1" hangingPunct="1">
                <a:spcBef>
                  <a:spcPct val="0"/>
                </a:spcBef>
              </a:pPr>
              <a:t>11</a:t>
            </a:fld>
            <a:endParaRPr lang="en-US" altLang="ja-JP" b="0">
              <a:solidFill>
                <a:srgbClr val="000000"/>
              </a:solidFill>
              <a:ea typeface="HGS創英角ﾎﾟｯﾌﾟ体" panose="040B0A00000000000000" pitchFamily="50" charset="-128"/>
            </a:endParaRPr>
          </a:p>
        </p:txBody>
      </p:sp>
      <p:sp>
        <p:nvSpPr>
          <p:cNvPr id="38915" name="Rectangle 2">
            <a:extLst>
              <a:ext uri="{FF2B5EF4-FFF2-40B4-BE49-F238E27FC236}">
                <a16:creationId xmlns:a16="http://schemas.microsoft.com/office/drawing/2014/main" id="{B3DDA39F-6246-459F-84E2-27E3E179B379}"/>
              </a:ext>
            </a:extLst>
          </p:cNvPr>
          <p:cNvSpPr>
            <a:spLocks noGrp="1" noRot="1" noChangeAspect="1" noChangeArrowheads="1" noTextEdit="1"/>
          </p:cNvSpPr>
          <p:nvPr>
            <p:ph type="sldImg"/>
          </p:nvPr>
        </p:nvSpPr>
        <p:spPr>
          <a:xfrm>
            <a:off x="695325" y="738188"/>
            <a:ext cx="5346700" cy="3702050"/>
          </a:xfrm>
          <a:ln/>
        </p:spPr>
      </p:sp>
      <p:sp>
        <p:nvSpPr>
          <p:cNvPr id="38916" name="Rectangle 3">
            <a:extLst>
              <a:ext uri="{FF2B5EF4-FFF2-40B4-BE49-F238E27FC236}">
                <a16:creationId xmlns:a16="http://schemas.microsoft.com/office/drawing/2014/main" id="{B0D4F59B-5425-4F52-B6AA-24DEFBEFD7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3C5DE30D-832E-49EC-AF68-B02EF93BCBAC}"/>
              </a:ext>
            </a:extLst>
          </p:cNvPr>
          <p:cNvSpPr txBox="1">
            <a:spLocks noChangeArrowheads="1"/>
          </p:cNvSpPr>
          <p:nvPr userDrawn="1"/>
        </p:nvSpPr>
        <p:spPr bwMode="auto">
          <a:xfrm>
            <a:off x="5873750" y="6613525"/>
            <a:ext cx="3783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Will &amp; Style Co., Ltd  2007  All rights reserved.</a:t>
            </a:r>
          </a:p>
        </p:txBody>
      </p:sp>
      <p:sp>
        <p:nvSpPr>
          <p:cNvPr id="3" name="Text Box 44">
            <a:extLst>
              <a:ext uri="{FF2B5EF4-FFF2-40B4-BE49-F238E27FC236}">
                <a16:creationId xmlns:a16="http://schemas.microsoft.com/office/drawing/2014/main" id="{905D8B19-3F2D-4CD8-839A-054CFA1A5972}"/>
              </a:ext>
            </a:extLst>
          </p:cNvPr>
          <p:cNvSpPr txBox="1">
            <a:spLocks noChangeArrowheads="1"/>
          </p:cNvSpPr>
          <p:nvPr userDrawn="1"/>
        </p:nvSpPr>
        <p:spPr bwMode="auto">
          <a:xfrm>
            <a:off x="117475" y="6613525"/>
            <a:ext cx="3783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CAREER AND BRIDGE, Inc 2007  All rights reserved.</a:t>
            </a:r>
          </a:p>
        </p:txBody>
      </p:sp>
    </p:spTree>
    <p:extLst>
      <p:ext uri="{BB962C8B-B14F-4D97-AF65-F5344CB8AC3E}">
        <p14:creationId xmlns:p14="http://schemas.microsoft.com/office/powerpoint/2010/main" val="349683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65879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D04DF7-2CEF-4BDF-AFAB-3E4B98C5BD81}"/>
              </a:ext>
            </a:extLst>
          </p:cNvPr>
          <p:cNvSpPr>
            <a:spLocks noGrp="1"/>
          </p:cNvSpPr>
          <p:nvPr>
            <p:ph type="title"/>
          </p:nvPr>
        </p:nvSpPr>
        <p:spPr>
          <a:xfrm>
            <a:off x="682758" y="457200"/>
            <a:ext cx="3195373"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989480F-ED59-4665-A430-C58CF09ADA40}"/>
              </a:ext>
            </a:extLst>
          </p:cNvPr>
          <p:cNvSpPr>
            <a:spLocks noGrp="1"/>
          </p:cNvSpPr>
          <p:nvPr>
            <p:ph idx="1"/>
          </p:nvPr>
        </p:nvSpPr>
        <p:spPr>
          <a:xfrm>
            <a:off x="4211770" y="987426"/>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E125630A-6F4D-458C-8720-471D18FF1E6C}"/>
              </a:ext>
            </a:extLst>
          </p:cNvPr>
          <p:cNvSpPr>
            <a:spLocks noGrp="1"/>
          </p:cNvSpPr>
          <p:nvPr>
            <p:ph type="body" sz="half" idx="2"/>
          </p:nvPr>
        </p:nvSpPr>
        <p:spPr>
          <a:xfrm>
            <a:off x="682758" y="2057400"/>
            <a:ext cx="319537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26117306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D63BE8-66C1-498B-B1DD-925024B859A7}"/>
              </a:ext>
            </a:extLst>
          </p:cNvPr>
          <p:cNvSpPr>
            <a:spLocks noGrp="1"/>
          </p:cNvSpPr>
          <p:nvPr>
            <p:ph type="title"/>
          </p:nvPr>
        </p:nvSpPr>
        <p:spPr>
          <a:xfrm>
            <a:off x="682758" y="457200"/>
            <a:ext cx="3195373"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30359478-BCD2-441E-BBE9-27766A1EDFBE}"/>
              </a:ext>
            </a:extLst>
          </p:cNvPr>
          <p:cNvSpPr>
            <a:spLocks noGrp="1"/>
          </p:cNvSpPr>
          <p:nvPr>
            <p:ph type="pic" idx="1"/>
          </p:nvPr>
        </p:nvSpPr>
        <p:spPr>
          <a:xfrm>
            <a:off x="4211770" y="987426"/>
            <a:ext cx="501491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a:extLst>
              <a:ext uri="{FF2B5EF4-FFF2-40B4-BE49-F238E27FC236}">
                <a16:creationId xmlns:a16="http://schemas.microsoft.com/office/drawing/2014/main" id="{20777F36-43FC-4E44-AD04-678ABE62AB0C}"/>
              </a:ext>
            </a:extLst>
          </p:cNvPr>
          <p:cNvSpPr>
            <a:spLocks noGrp="1"/>
          </p:cNvSpPr>
          <p:nvPr>
            <p:ph type="body" sz="half" idx="2"/>
          </p:nvPr>
        </p:nvSpPr>
        <p:spPr>
          <a:xfrm>
            <a:off x="682758" y="2057400"/>
            <a:ext cx="319537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3645051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B6F80-7426-4BC4-B510-12259C540643}"/>
              </a:ext>
            </a:extLst>
          </p:cNvPr>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0CB279-8753-4DE1-AEBD-7106D6EB21B4}"/>
              </a:ext>
            </a:extLst>
          </p:cNvPr>
          <p:cNvSpPr>
            <a:spLocks noGrp="1"/>
          </p:cNvSpPr>
          <p:nvPr>
            <p:ph type="body" orient="vert" idx="1"/>
          </p:nvPr>
        </p:nvSpPr>
        <p:spPr>
          <a:xfrm>
            <a:off x="681038"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012342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F35F880-50FA-4051-85D9-7A9BE77347E1}"/>
              </a:ext>
            </a:extLst>
          </p:cNvPr>
          <p:cNvSpPr>
            <a:spLocks noGrp="1"/>
          </p:cNvSpPr>
          <p:nvPr>
            <p:ph type="title" orient="vert"/>
          </p:nvPr>
        </p:nvSpPr>
        <p:spPr>
          <a:xfrm>
            <a:off x="7088982" y="365125"/>
            <a:ext cx="2135981" cy="5811838"/>
          </a:xfrm>
          <a:prstGeom prst="rect">
            <a:avLst/>
          </a:prstGeo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91760FA-2C66-444C-BC72-1557C22E85D9}"/>
              </a:ext>
            </a:extLst>
          </p:cNvPr>
          <p:cNvSpPr>
            <a:spLocks noGrp="1"/>
          </p:cNvSpPr>
          <p:nvPr>
            <p:ph type="body" orient="vert" idx="1"/>
          </p:nvPr>
        </p:nvSpPr>
        <p:spPr>
          <a:xfrm>
            <a:off x="681038" y="365125"/>
            <a:ext cx="6242844"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338406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43EBA9-AF06-4119-9CE7-009385310FC4}"/>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8AB13C99-AE69-4861-93B0-6D437CBC29FC}"/>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Tree>
    <p:extLst>
      <p:ext uri="{BB962C8B-B14F-4D97-AF65-F5344CB8AC3E}">
        <p14:creationId xmlns:p14="http://schemas.microsoft.com/office/powerpoint/2010/main" val="28323615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9E36B-CDAD-4B88-9ACB-07FB50DEB27A}"/>
              </a:ext>
            </a:extLst>
          </p:cNvPr>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D87E24D6-3D9D-45AE-8D86-133CF67C8126}"/>
              </a:ext>
            </a:extLst>
          </p:cNvPr>
          <p:cNvSpPr>
            <a:spLocks noGrp="1"/>
          </p:cNvSpPr>
          <p:nvPr>
            <p:ph idx="1"/>
          </p:nvPr>
        </p:nvSpPr>
        <p:spPr>
          <a:xfrm>
            <a:off x="681038"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7342263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17F41-398C-4111-9B15-0DA3EE2059B4}"/>
              </a:ext>
            </a:extLst>
          </p:cNvPr>
          <p:cNvSpPr>
            <a:spLocks noGrp="1"/>
          </p:cNvSpPr>
          <p:nvPr>
            <p:ph type="title"/>
          </p:nvPr>
        </p:nvSpPr>
        <p:spPr>
          <a:xfrm>
            <a:off x="675879" y="1709739"/>
            <a:ext cx="8543925"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AA7630B2-B836-4CDE-875F-A408FEE4D5B3}"/>
              </a:ext>
            </a:extLst>
          </p:cNvPr>
          <p:cNvSpPr>
            <a:spLocks noGrp="1"/>
          </p:cNvSpPr>
          <p:nvPr>
            <p:ph type="body" idx="1"/>
          </p:nvPr>
        </p:nvSpPr>
        <p:spPr>
          <a:xfrm>
            <a:off x="675879" y="4589464"/>
            <a:ext cx="8543925"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Tree>
    <p:extLst>
      <p:ext uri="{BB962C8B-B14F-4D97-AF65-F5344CB8AC3E}">
        <p14:creationId xmlns:p14="http://schemas.microsoft.com/office/powerpoint/2010/main" val="2176738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27226-4E0B-4B0F-9D48-A148108F2ECF}"/>
              </a:ext>
            </a:extLst>
          </p:cNvPr>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5DA80A07-AB03-40E2-AE2D-7CF145BBD1BA}"/>
              </a:ext>
            </a:extLst>
          </p:cNvPr>
          <p:cNvSpPr>
            <a:spLocks noGrp="1"/>
          </p:cNvSpPr>
          <p:nvPr>
            <p:ph sz="half" idx="1"/>
          </p:nvPr>
        </p:nvSpPr>
        <p:spPr>
          <a:xfrm>
            <a:off x="681037" y="1825625"/>
            <a:ext cx="4189413"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929D7630-91D8-4C3C-A1C6-3427C1C1A58D}"/>
              </a:ext>
            </a:extLst>
          </p:cNvPr>
          <p:cNvSpPr>
            <a:spLocks noGrp="1"/>
          </p:cNvSpPr>
          <p:nvPr>
            <p:ph sz="half" idx="2"/>
          </p:nvPr>
        </p:nvSpPr>
        <p:spPr>
          <a:xfrm>
            <a:off x="5035550" y="1825625"/>
            <a:ext cx="4189413"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714237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17179-2FF6-4947-B89E-F986315F1ECB}"/>
              </a:ext>
            </a:extLst>
          </p:cNvPr>
          <p:cNvSpPr>
            <a:spLocks noGrp="1"/>
          </p:cNvSpPr>
          <p:nvPr>
            <p:ph type="title"/>
          </p:nvPr>
        </p:nvSpPr>
        <p:spPr>
          <a:xfrm>
            <a:off x="682758" y="365126"/>
            <a:ext cx="8543925" cy="1325563"/>
          </a:xfrm>
          <a:prstGeom prst="rect">
            <a:avLst/>
          </a:prstGeo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5A2EE681-3CCC-4147-ACDE-3ED16A283C60}"/>
              </a:ext>
            </a:extLst>
          </p:cNvPr>
          <p:cNvSpPr>
            <a:spLocks noGrp="1"/>
          </p:cNvSpPr>
          <p:nvPr>
            <p:ph type="body" idx="1"/>
          </p:nvPr>
        </p:nvSpPr>
        <p:spPr>
          <a:xfrm>
            <a:off x="682758" y="1681163"/>
            <a:ext cx="419113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AF408AFC-1422-452E-95F1-3062FFEA0908}"/>
              </a:ext>
            </a:extLst>
          </p:cNvPr>
          <p:cNvSpPr>
            <a:spLocks noGrp="1"/>
          </p:cNvSpPr>
          <p:nvPr>
            <p:ph sz="half" idx="2"/>
          </p:nvPr>
        </p:nvSpPr>
        <p:spPr>
          <a:xfrm>
            <a:off x="682758" y="2505075"/>
            <a:ext cx="419113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7CCF11-407A-4C92-870C-D02ABF0A4391}"/>
              </a:ext>
            </a:extLst>
          </p:cNvPr>
          <p:cNvSpPr>
            <a:spLocks noGrp="1"/>
          </p:cNvSpPr>
          <p:nvPr>
            <p:ph type="body" sz="quarter" idx="3"/>
          </p:nvPr>
        </p:nvSpPr>
        <p:spPr>
          <a:xfrm>
            <a:off x="5014913" y="1681163"/>
            <a:ext cx="42117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8B5A68B4-2866-45A8-9CB1-BE381DA13EC0}"/>
              </a:ext>
            </a:extLst>
          </p:cNvPr>
          <p:cNvSpPr>
            <a:spLocks noGrp="1"/>
          </p:cNvSpPr>
          <p:nvPr>
            <p:ph sz="quarter" idx="4"/>
          </p:nvPr>
        </p:nvSpPr>
        <p:spPr>
          <a:xfrm>
            <a:off x="5014913" y="2505075"/>
            <a:ext cx="421177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989825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12891-5494-4804-A88F-C27C11734558}"/>
              </a:ext>
            </a:extLst>
          </p:cNvPr>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10972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70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80322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745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E4621E-03FD-401C-BF55-AF122987933D}"/>
              </a:ext>
            </a:extLst>
          </p:cNvPr>
          <p:cNvSpPr>
            <a:spLocks noGrp="1"/>
          </p:cNvSpPr>
          <p:nvPr>
            <p:ph type="title"/>
          </p:nvPr>
        </p:nvSpPr>
        <p:spPr>
          <a:xfrm>
            <a:off x="682758" y="457200"/>
            <a:ext cx="3195373"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8062FC05-0B67-465A-B505-5A442924F7AC}"/>
              </a:ext>
            </a:extLst>
          </p:cNvPr>
          <p:cNvSpPr>
            <a:spLocks noGrp="1"/>
          </p:cNvSpPr>
          <p:nvPr>
            <p:ph idx="1"/>
          </p:nvPr>
        </p:nvSpPr>
        <p:spPr>
          <a:xfrm>
            <a:off x="4211770" y="987426"/>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6C673999-F333-46E2-A7BB-609D1534DC86}"/>
              </a:ext>
            </a:extLst>
          </p:cNvPr>
          <p:cNvSpPr>
            <a:spLocks noGrp="1"/>
          </p:cNvSpPr>
          <p:nvPr>
            <p:ph type="body" sz="half" idx="2"/>
          </p:nvPr>
        </p:nvSpPr>
        <p:spPr>
          <a:xfrm>
            <a:off x="682758" y="2057400"/>
            <a:ext cx="319537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7454980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DA4349-0F07-48E2-ABC8-69ECD68AE0FF}"/>
              </a:ext>
            </a:extLst>
          </p:cNvPr>
          <p:cNvSpPr>
            <a:spLocks noGrp="1"/>
          </p:cNvSpPr>
          <p:nvPr>
            <p:ph type="title"/>
          </p:nvPr>
        </p:nvSpPr>
        <p:spPr>
          <a:xfrm>
            <a:off x="682758" y="457200"/>
            <a:ext cx="3195373"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65F434FE-F965-4DDA-949C-5EFD8F4B39AA}"/>
              </a:ext>
            </a:extLst>
          </p:cNvPr>
          <p:cNvSpPr>
            <a:spLocks noGrp="1"/>
          </p:cNvSpPr>
          <p:nvPr>
            <p:ph type="pic" idx="1"/>
          </p:nvPr>
        </p:nvSpPr>
        <p:spPr>
          <a:xfrm>
            <a:off x="4211770" y="987426"/>
            <a:ext cx="501491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F9002690-9744-4F70-B205-BD901A279D52}"/>
              </a:ext>
            </a:extLst>
          </p:cNvPr>
          <p:cNvSpPr>
            <a:spLocks noGrp="1"/>
          </p:cNvSpPr>
          <p:nvPr>
            <p:ph type="body" sz="half" idx="2"/>
          </p:nvPr>
        </p:nvSpPr>
        <p:spPr>
          <a:xfrm>
            <a:off x="682758" y="2057400"/>
            <a:ext cx="319537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2440311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BCCD06-FB0E-49C9-A6AB-E06CB147A6B4}"/>
              </a:ext>
            </a:extLst>
          </p:cNvPr>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CB8BA5-3126-45CF-BF80-3980E262DE42}"/>
              </a:ext>
            </a:extLst>
          </p:cNvPr>
          <p:cNvSpPr>
            <a:spLocks noGrp="1"/>
          </p:cNvSpPr>
          <p:nvPr>
            <p:ph type="body" orient="vert" idx="1"/>
          </p:nvPr>
        </p:nvSpPr>
        <p:spPr>
          <a:xfrm>
            <a:off x="681038"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704560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ECE6787-9739-4EAE-ABA8-E1F618F75ABD}"/>
              </a:ext>
            </a:extLst>
          </p:cNvPr>
          <p:cNvSpPr>
            <a:spLocks noGrp="1"/>
          </p:cNvSpPr>
          <p:nvPr>
            <p:ph type="title" orient="vert"/>
          </p:nvPr>
        </p:nvSpPr>
        <p:spPr>
          <a:xfrm>
            <a:off x="7088982" y="365125"/>
            <a:ext cx="2135981" cy="5811838"/>
          </a:xfrm>
          <a:prstGeom prst="rect">
            <a:avLst/>
          </a:prstGeo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1193E7-AE20-4EF9-B36E-04C872D7AE3E}"/>
              </a:ext>
            </a:extLst>
          </p:cNvPr>
          <p:cNvSpPr>
            <a:spLocks noGrp="1"/>
          </p:cNvSpPr>
          <p:nvPr>
            <p:ph type="body" orient="vert" idx="1"/>
          </p:nvPr>
        </p:nvSpPr>
        <p:spPr>
          <a:xfrm>
            <a:off x="681038" y="365125"/>
            <a:ext cx="6242844"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930834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485B8DC0-E880-4376-B8E4-929686B9668C}"/>
              </a:ext>
            </a:extLst>
          </p:cNvPr>
          <p:cNvSpPr txBox="1">
            <a:spLocks noChangeArrowheads="1"/>
          </p:cNvSpPr>
          <p:nvPr userDrawn="1"/>
        </p:nvSpPr>
        <p:spPr bwMode="auto">
          <a:xfrm>
            <a:off x="5873750" y="6613525"/>
            <a:ext cx="37830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defRPr/>
            </a:pPr>
            <a:r>
              <a:rPr kumimoji="0" lang="en-US" altLang="ja-JP" sz="923">
                <a:solidFill>
                  <a:srgbClr val="000066"/>
                </a:solidFill>
                <a:ea typeface="ＭＳ Ｐゴシック" pitchFamily="50" charset="-128"/>
              </a:rPr>
              <a:t>© Will &amp; Style Co., Ltd  2007  All rights reserved.</a:t>
            </a:r>
          </a:p>
        </p:txBody>
      </p:sp>
      <p:sp>
        <p:nvSpPr>
          <p:cNvPr id="3" name="Text Box 44">
            <a:extLst>
              <a:ext uri="{FF2B5EF4-FFF2-40B4-BE49-F238E27FC236}">
                <a16:creationId xmlns:a16="http://schemas.microsoft.com/office/drawing/2014/main" id="{3C7D31B4-450E-401D-AA61-E899C6008B89}"/>
              </a:ext>
            </a:extLst>
          </p:cNvPr>
          <p:cNvSpPr txBox="1">
            <a:spLocks noChangeArrowheads="1"/>
          </p:cNvSpPr>
          <p:nvPr userDrawn="1"/>
        </p:nvSpPr>
        <p:spPr bwMode="auto">
          <a:xfrm>
            <a:off x="117475" y="6613525"/>
            <a:ext cx="37830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eaLnBrk="1" hangingPunct="1">
              <a:defRPr/>
            </a:pPr>
            <a:r>
              <a:rPr kumimoji="0" lang="en-US" altLang="ja-JP" sz="923">
                <a:solidFill>
                  <a:srgbClr val="000066"/>
                </a:solidFill>
                <a:ea typeface="ＭＳ Ｐゴシック" pitchFamily="50" charset="-128"/>
              </a:rPr>
              <a:t>© CAREER AND BRIDGE, Inc 2007  All rights reserved.</a:t>
            </a:r>
          </a:p>
        </p:txBody>
      </p:sp>
    </p:spTree>
    <p:extLst>
      <p:ext uri="{BB962C8B-B14F-4D97-AF65-F5344CB8AC3E}">
        <p14:creationId xmlns:p14="http://schemas.microsoft.com/office/powerpoint/2010/main" val="12241971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792547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5"/>
            <a:ext cx="8420100" cy="1362075"/>
          </a:xfrm>
          <a:prstGeom prst="rect">
            <a:avLst/>
          </a:prstGeo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Tree>
    <p:extLst>
      <p:ext uri="{BB962C8B-B14F-4D97-AF65-F5344CB8AC3E}">
        <p14:creationId xmlns:p14="http://schemas.microsoft.com/office/powerpoint/2010/main" val="27762910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979849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30456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17792212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38572929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3994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1846"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135"/>
            <a:ext cx="5537729"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42473251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1846"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6076374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721417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23"/>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723"/>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8218439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355463C0-FE47-4525-7192-620A39C2FFB3}"/>
              </a:ext>
            </a:extLst>
          </p:cNvPr>
          <p:cNvSpPr txBox="1">
            <a:spLocks noChangeArrowheads="1"/>
          </p:cNvSpPr>
          <p:nvPr userDrawn="1"/>
        </p:nvSpPr>
        <p:spPr bwMode="auto">
          <a:xfrm>
            <a:off x="5873089" y="6613526"/>
            <a:ext cx="378354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defRPr/>
            </a:pPr>
            <a:r>
              <a:rPr kumimoji="0" lang="en-US" altLang="ja-JP" sz="1000">
                <a:solidFill>
                  <a:srgbClr val="000066"/>
                </a:solidFill>
                <a:ea typeface="ＭＳ Ｐゴシック" pitchFamily="50" charset="-128"/>
              </a:rPr>
              <a:t>© Will &amp; Style Co., Ltd  2007  All rights reserved.</a:t>
            </a:r>
          </a:p>
        </p:txBody>
      </p:sp>
    </p:spTree>
    <p:extLst>
      <p:ext uri="{BB962C8B-B14F-4D97-AF65-F5344CB8AC3E}">
        <p14:creationId xmlns:p14="http://schemas.microsoft.com/office/powerpoint/2010/main" val="28790156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1"/>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347031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9431750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35774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4820312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074125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7562430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2691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9929202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8001379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1"/>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968645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51732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24167809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1"/>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416276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722438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4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4387267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586751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701067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9934323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5003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5677887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4387337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1"/>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613307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644980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23297105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88513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284667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4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40926539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5751261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247364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1151383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9945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59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252788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40422667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562021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8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518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254745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535556" name="Rectangle 4"/>
          <p:cNvSpPr>
            <a:spLocks noGrp="1" noChangeArrowheads="1"/>
          </p:cNvSpPr>
          <p:nvPr>
            <p:ph type="ctrTitle"/>
          </p:nvPr>
        </p:nvSpPr>
        <p:spPr>
          <a:xfrm>
            <a:off x="1599408" y="4149725"/>
            <a:ext cx="7673710" cy="114300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ja-JP" altLang="en-US" noProof="0"/>
              <a:t>株式会社ウィルアンドスタイル</a:t>
            </a:r>
          </a:p>
        </p:txBody>
      </p:sp>
    </p:spTree>
    <p:extLst>
      <p:ext uri="{BB962C8B-B14F-4D97-AF65-F5344CB8AC3E}">
        <p14:creationId xmlns:p14="http://schemas.microsoft.com/office/powerpoint/2010/main" val="69460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6312013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FE857E-5665-4C63-ADA7-5C9C38122D95}"/>
              </a:ext>
            </a:extLst>
          </p:cNvPr>
          <p:cNvCxnSpPr>
            <a:cxnSpLocks/>
          </p:cNvCxnSpPr>
          <p:nvPr userDrawn="1"/>
        </p:nvCxnSpPr>
        <p:spPr>
          <a:xfrm>
            <a:off x="1" y="2952485"/>
            <a:ext cx="9905999"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6B2B110-3C73-4CDB-9F6D-E1C2A87C7E8D}"/>
              </a:ext>
            </a:extLst>
          </p:cNvPr>
          <p:cNvCxnSpPr>
            <a:cxnSpLocks/>
          </p:cNvCxnSpPr>
          <p:nvPr userDrawn="1"/>
        </p:nvCxnSpPr>
        <p:spPr>
          <a:xfrm flipH="1" flipV="1">
            <a:off x="0" y="4260826"/>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0E0F9A12-9213-414C-83D7-735C2EF1C125}"/>
              </a:ext>
            </a:extLst>
          </p:cNvPr>
          <p:cNvCxnSpPr>
            <a:cxnSpLocks/>
          </p:cNvCxnSpPr>
          <p:nvPr userDrawn="1"/>
        </p:nvCxnSpPr>
        <p:spPr>
          <a:xfrm flipH="1">
            <a:off x="395288" y="1436688"/>
            <a:ext cx="325437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72818B65-0D1A-446A-9FB7-163E748D660F}"/>
              </a:ext>
            </a:extLst>
          </p:cNvPr>
          <p:cNvSpPr txBox="1">
            <a:spLocks noChangeArrowheads="1"/>
          </p:cNvSpPr>
          <p:nvPr userDrawn="1"/>
        </p:nvSpPr>
        <p:spPr bwMode="auto">
          <a:xfrm>
            <a:off x="7040563" y="6365875"/>
            <a:ext cx="2527300" cy="26035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pic>
        <p:nvPicPr>
          <p:cNvPr id="6" name="Picture 2">
            <a:extLst>
              <a:ext uri="{FF2B5EF4-FFF2-40B4-BE49-F238E27FC236}">
                <a16:creationId xmlns:a16="http://schemas.microsoft.com/office/drawing/2014/main" id="{99EFDE9D-52C6-4884-8A9D-BE9228C3E9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7B6AE0F9-1C78-43E6-A15D-1FB2948CBF2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CA69E864-3313-4B5B-AF58-3BE6B326FDE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45200" y="3278188"/>
            <a:ext cx="2809875"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3947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EB7F3E-29A1-44B1-9EDB-C412722923E8}"/>
              </a:ext>
            </a:extLst>
          </p:cNvPr>
          <p:cNvSpPr txBox="1">
            <a:spLocks/>
          </p:cNvSpPr>
          <p:nvPr userDrawn="1"/>
        </p:nvSpPr>
        <p:spPr bwMode="auto">
          <a:xfrm>
            <a:off x="20638" y="6342063"/>
            <a:ext cx="38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449263"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defTabSz="449263"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defTabSz="449263"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defTabSz="449263"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defTabSz="449263"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r" eaLnBrk="1" hangingPunct="1">
              <a:spcBef>
                <a:spcPct val="0"/>
              </a:spcBef>
              <a:spcAft>
                <a:spcPct val="0"/>
              </a:spcAft>
              <a:buClrTx/>
              <a:buSzTx/>
              <a:buFontTx/>
              <a:buNone/>
              <a:defRPr/>
            </a:pPr>
            <a:fld id="{CDFA9952-D3A1-487A-AB05-A90FBCDD8428}" type="slidenum">
              <a:rPr lang="ja-JP" altLang="en-US" sz="1200" b="0">
                <a:solidFill>
                  <a:srgbClr val="000000"/>
                </a:solidFill>
              </a:rPr>
              <a:pPr algn="r" eaLnBrk="1" hangingPunct="1">
                <a:spcBef>
                  <a:spcPct val="0"/>
                </a:spcBef>
                <a:spcAft>
                  <a:spcPct val="0"/>
                </a:spcAft>
                <a:buClrTx/>
                <a:buSzTx/>
                <a:buFontTx/>
                <a:buNone/>
                <a:defRPr/>
              </a:pPr>
              <a:t>‹#›</a:t>
            </a:fld>
            <a:endParaRPr lang="en-US" altLang="ja-JP" sz="1200" b="0" dirty="0">
              <a:solidFill>
                <a:srgbClr val="000000"/>
              </a:solidFill>
            </a:endParaRPr>
          </a:p>
        </p:txBody>
      </p:sp>
      <p:sp>
        <p:nvSpPr>
          <p:cNvPr id="3" name="テキスト ボックス 2">
            <a:extLst>
              <a:ext uri="{FF2B5EF4-FFF2-40B4-BE49-F238E27FC236}">
                <a16:creationId xmlns:a16="http://schemas.microsoft.com/office/drawing/2014/main" id="{7D82ADA0-E1A6-4425-87AB-8946DC37D5D1}"/>
              </a:ext>
            </a:extLst>
          </p:cNvPr>
          <p:cNvSpPr txBox="1">
            <a:spLocks noChangeArrowheads="1"/>
          </p:cNvSpPr>
          <p:nvPr userDrawn="1"/>
        </p:nvSpPr>
        <p:spPr bwMode="auto">
          <a:xfrm>
            <a:off x="7040563" y="6381750"/>
            <a:ext cx="2928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cxnSp>
        <p:nvCxnSpPr>
          <p:cNvPr id="4" name="直線コネクタ 3">
            <a:extLst>
              <a:ext uri="{FF2B5EF4-FFF2-40B4-BE49-F238E27FC236}">
                <a16:creationId xmlns:a16="http://schemas.microsoft.com/office/drawing/2014/main" id="{BF6813A8-2FAB-46B3-AE03-D89F70F1254F}"/>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0A2C5A5E-B4F5-4A76-BC87-E307E89058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F45A55B9-A8D4-47FB-943E-B01F64FBCC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475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39096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261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59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91452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937120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839190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6621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8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518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736605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535556" name="Rectangle 4"/>
          <p:cNvSpPr>
            <a:spLocks noGrp="1" noChangeArrowheads="1"/>
          </p:cNvSpPr>
          <p:nvPr>
            <p:ph type="ctrTitle"/>
          </p:nvPr>
        </p:nvSpPr>
        <p:spPr>
          <a:xfrm>
            <a:off x="1599408" y="4149725"/>
            <a:ext cx="7673710" cy="114300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ja-JP" altLang="en-US" noProof="0"/>
              <a:t>株式会社ウィルアンドスタイル</a:t>
            </a:r>
          </a:p>
        </p:txBody>
      </p:sp>
    </p:spTree>
    <p:extLst>
      <p:ext uri="{BB962C8B-B14F-4D97-AF65-F5344CB8AC3E}">
        <p14:creationId xmlns:p14="http://schemas.microsoft.com/office/powerpoint/2010/main" val="1353914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FE857E-5665-4C63-ADA7-5C9C38122D95}"/>
              </a:ext>
            </a:extLst>
          </p:cNvPr>
          <p:cNvCxnSpPr>
            <a:cxnSpLocks/>
          </p:cNvCxnSpPr>
          <p:nvPr userDrawn="1"/>
        </p:nvCxnSpPr>
        <p:spPr>
          <a:xfrm>
            <a:off x="1" y="2952485"/>
            <a:ext cx="9905999"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6B2B110-3C73-4CDB-9F6D-E1C2A87C7E8D}"/>
              </a:ext>
            </a:extLst>
          </p:cNvPr>
          <p:cNvCxnSpPr>
            <a:cxnSpLocks/>
          </p:cNvCxnSpPr>
          <p:nvPr userDrawn="1"/>
        </p:nvCxnSpPr>
        <p:spPr>
          <a:xfrm flipH="1" flipV="1">
            <a:off x="0" y="4260826"/>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0E0F9A12-9213-414C-83D7-735C2EF1C125}"/>
              </a:ext>
            </a:extLst>
          </p:cNvPr>
          <p:cNvCxnSpPr>
            <a:cxnSpLocks/>
          </p:cNvCxnSpPr>
          <p:nvPr userDrawn="1"/>
        </p:nvCxnSpPr>
        <p:spPr>
          <a:xfrm flipH="1">
            <a:off x="395288" y="1436688"/>
            <a:ext cx="325437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72818B65-0D1A-446A-9FB7-163E748D660F}"/>
              </a:ext>
            </a:extLst>
          </p:cNvPr>
          <p:cNvSpPr txBox="1">
            <a:spLocks noChangeArrowheads="1"/>
          </p:cNvSpPr>
          <p:nvPr userDrawn="1"/>
        </p:nvSpPr>
        <p:spPr bwMode="auto">
          <a:xfrm>
            <a:off x="7040563" y="6365875"/>
            <a:ext cx="2527300" cy="26035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pic>
        <p:nvPicPr>
          <p:cNvPr id="6" name="Picture 2">
            <a:extLst>
              <a:ext uri="{FF2B5EF4-FFF2-40B4-BE49-F238E27FC236}">
                <a16:creationId xmlns:a16="http://schemas.microsoft.com/office/drawing/2014/main" id="{99EFDE9D-52C6-4884-8A9D-BE9228C3E9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7B6AE0F9-1C78-43E6-A15D-1FB2948CBF2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CA69E864-3313-4B5B-AF58-3BE6B326FDE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45200" y="3278188"/>
            <a:ext cx="2809875"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38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212963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43866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061756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01178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079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413441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988289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918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06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685277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281317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850321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5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46211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F5206E84-8A5C-4917-ABDA-CE90A5B8D5C2}"/>
              </a:ext>
            </a:extLst>
          </p:cNvPr>
          <p:cNvSpPr txBox="1">
            <a:spLocks noChangeArrowheads="1"/>
          </p:cNvSpPr>
          <p:nvPr userDrawn="1"/>
        </p:nvSpPr>
        <p:spPr bwMode="auto">
          <a:xfrm>
            <a:off x="5873750" y="6613525"/>
            <a:ext cx="3783013" cy="244475"/>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Will &amp; Style Co., Ltd  2007  All rights reserved.</a:t>
            </a:r>
          </a:p>
        </p:txBody>
      </p:sp>
      <p:sp>
        <p:nvSpPr>
          <p:cNvPr id="3" name="Text Box 44">
            <a:extLst>
              <a:ext uri="{FF2B5EF4-FFF2-40B4-BE49-F238E27FC236}">
                <a16:creationId xmlns:a16="http://schemas.microsoft.com/office/drawing/2014/main" id="{CF75EFB8-7ECC-491F-A6D3-9D80D3C86B60}"/>
              </a:ext>
            </a:extLst>
          </p:cNvPr>
          <p:cNvSpPr txBox="1">
            <a:spLocks noChangeArrowheads="1"/>
          </p:cNvSpPr>
          <p:nvPr userDrawn="1"/>
        </p:nvSpPr>
        <p:spPr bwMode="auto">
          <a:xfrm>
            <a:off x="117475" y="6613525"/>
            <a:ext cx="3783013" cy="246063"/>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dirty="0">
                <a:solidFill>
                  <a:srgbClr val="000066"/>
                </a:solidFill>
                <a:ea typeface="ＭＳ Ｐゴシック" pitchFamily="50" charset="-128"/>
              </a:rPr>
              <a:t>© CAREER.</a:t>
            </a:r>
          </a:p>
        </p:txBody>
      </p:sp>
    </p:spTree>
    <p:extLst>
      <p:ext uri="{BB962C8B-B14F-4D97-AF65-F5344CB8AC3E}">
        <p14:creationId xmlns:p14="http://schemas.microsoft.com/office/powerpoint/2010/main" val="3169362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04475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548169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0280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31203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18048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814930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826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11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323669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305283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644482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70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82226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7E516E5D-E0AF-4142-849D-37A3F2519389}"/>
              </a:ext>
            </a:extLst>
          </p:cNvPr>
          <p:cNvSpPr txBox="1">
            <a:spLocks noChangeArrowheads="1"/>
          </p:cNvSpPr>
          <p:nvPr userDrawn="1"/>
        </p:nvSpPr>
        <p:spPr bwMode="auto">
          <a:xfrm>
            <a:off x="5873750" y="6613525"/>
            <a:ext cx="3783013" cy="244475"/>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Will &amp; Style Co., Ltd  2007  All rights reserved.</a:t>
            </a:r>
          </a:p>
        </p:txBody>
      </p:sp>
      <p:sp>
        <p:nvSpPr>
          <p:cNvPr id="3" name="Text Box 44">
            <a:extLst>
              <a:ext uri="{FF2B5EF4-FFF2-40B4-BE49-F238E27FC236}">
                <a16:creationId xmlns:a16="http://schemas.microsoft.com/office/drawing/2014/main" id="{00D8455D-01A8-4C1D-8926-365B6910BCB4}"/>
              </a:ext>
            </a:extLst>
          </p:cNvPr>
          <p:cNvSpPr txBox="1">
            <a:spLocks noChangeArrowheads="1"/>
          </p:cNvSpPr>
          <p:nvPr userDrawn="1"/>
        </p:nvSpPr>
        <p:spPr bwMode="auto">
          <a:xfrm>
            <a:off x="117475" y="6613525"/>
            <a:ext cx="3783013" cy="246063"/>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CAREER AND BRIDGE, Inc 2007  All rights reserved.</a:t>
            </a:r>
          </a:p>
        </p:txBody>
      </p:sp>
    </p:spTree>
    <p:extLst>
      <p:ext uri="{BB962C8B-B14F-4D97-AF65-F5344CB8AC3E}">
        <p14:creationId xmlns:p14="http://schemas.microsoft.com/office/powerpoint/2010/main" val="2041391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90245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36650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77948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82010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4537450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148429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119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11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8933672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37263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8608982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70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868287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4847601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70393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567617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4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397324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015516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764558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1682383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8503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59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847810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5658959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498314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8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518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210557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535556" name="Rectangle 4"/>
          <p:cNvSpPr>
            <a:spLocks noGrp="1" noChangeArrowheads="1"/>
          </p:cNvSpPr>
          <p:nvPr>
            <p:ph type="ctrTitle"/>
          </p:nvPr>
        </p:nvSpPr>
        <p:spPr>
          <a:xfrm>
            <a:off x="1599408" y="4149725"/>
            <a:ext cx="7673710" cy="1143000"/>
          </a:xfrm>
          <a:prstGeom prst="rect">
            <a:avLst/>
          </a:prstGeom>
        </p:spPr>
        <p:txBody>
          <a:bodyPr/>
          <a:lstStyle>
            <a:lvl1pPr>
              <a:defRPr/>
            </a:lvl1pPr>
          </a:lstStyle>
          <a:p>
            <a:pPr lvl="0"/>
            <a:r>
              <a:rPr lang="ja-JP" altLang="en-US" noProof="0"/>
              <a:t>株式会社ウィルアンドスタイル</a:t>
            </a:r>
          </a:p>
        </p:txBody>
      </p:sp>
    </p:spTree>
    <p:extLst>
      <p:ext uri="{BB962C8B-B14F-4D97-AF65-F5344CB8AC3E}">
        <p14:creationId xmlns:p14="http://schemas.microsoft.com/office/powerpoint/2010/main" val="179531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456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F78B67-20CD-4BAE-9467-AE3E62A245A0}"/>
              </a:ext>
            </a:extLst>
          </p:cNvPr>
          <p:cNvSpPr txBox="1">
            <a:spLocks/>
          </p:cNvSpPr>
          <p:nvPr userDrawn="1"/>
        </p:nvSpPr>
        <p:spPr bwMode="auto">
          <a:xfrm>
            <a:off x="20638" y="6391275"/>
            <a:ext cx="385762" cy="457200"/>
          </a:xfrm>
          <a:prstGeom prst="rect">
            <a:avLst/>
          </a:prstGeom>
          <a:noFill/>
          <a:ln>
            <a:noFill/>
          </a:ln>
          <a:effec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r" eaLnBrk="1" hangingPunct="1">
              <a:defRPr/>
            </a:pPr>
            <a:fld id="{161FBBA7-F4B3-410A-85C7-381727EA1D4A}" type="slidenum">
              <a:rPr kumimoji="1" lang="ja-JP" altLang="en-US" sz="1200" b="0" smtClean="0">
                <a:solidFill>
                  <a:srgbClr val="000000"/>
                </a:solidFill>
              </a:rPr>
              <a:pPr algn="r" eaLnBrk="1" hangingPunct="1">
                <a:defRPr/>
              </a:pPr>
              <a:t>‹#›</a:t>
            </a:fld>
            <a:endParaRPr kumimoji="1" lang="en-US" altLang="ja-JP" sz="1200" b="0">
              <a:solidFill>
                <a:srgbClr val="000000"/>
              </a:solidFill>
            </a:endParaRPr>
          </a:p>
        </p:txBody>
      </p:sp>
      <p:sp>
        <p:nvSpPr>
          <p:cNvPr id="3" name="テキスト ボックス 2">
            <a:extLst>
              <a:ext uri="{FF2B5EF4-FFF2-40B4-BE49-F238E27FC236}">
                <a16:creationId xmlns:a16="http://schemas.microsoft.com/office/drawing/2014/main" id="{98B460C1-BA8A-4A89-BC72-54FE21C16AC5}"/>
              </a:ext>
            </a:extLst>
          </p:cNvPr>
          <p:cNvSpPr txBox="1">
            <a:spLocks noChangeArrowheads="1"/>
          </p:cNvSpPr>
          <p:nvPr userDrawn="1"/>
        </p:nvSpPr>
        <p:spPr bwMode="auto">
          <a:xfrm>
            <a:off x="6969125" y="6362700"/>
            <a:ext cx="2559050"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cxnSp>
        <p:nvCxnSpPr>
          <p:cNvPr id="4" name="直線コネクタ 3">
            <a:extLst>
              <a:ext uri="{FF2B5EF4-FFF2-40B4-BE49-F238E27FC236}">
                <a16:creationId xmlns:a16="http://schemas.microsoft.com/office/drawing/2014/main" id="{F1765BB7-950D-420C-9270-69FD36A9EEC9}"/>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1FB2AF64-E1AA-43D9-8CBB-2F79C58EBF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9EAFA035-FE94-4646-82B5-785008278D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604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C9A99BE-C898-49E7-9BFD-8FA774111762}"/>
              </a:ext>
            </a:extLst>
          </p:cNvPr>
          <p:cNvCxnSpPr>
            <a:cxnSpLocks/>
          </p:cNvCxnSpPr>
          <p:nvPr userDrawn="1"/>
        </p:nvCxnSpPr>
        <p:spPr>
          <a:xfrm>
            <a:off x="1" y="2646612"/>
            <a:ext cx="7332144"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B0B235D5-7490-4D1B-9631-33D51AB3C2AF}"/>
              </a:ext>
            </a:extLst>
          </p:cNvPr>
          <p:cNvCxnSpPr>
            <a:cxnSpLocks/>
          </p:cNvCxnSpPr>
          <p:nvPr userDrawn="1"/>
        </p:nvCxnSpPr>
        <p:spPr>
          <a:xfrm flipH="1" flipV="1">
            <a:off x="0" y="3954953"/>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E4EC5EFB-4BDF-4CD1-B960-44B2574A2C64}"/>
              </a:ext>
            </a:extLst>
          </p:cNvPr>
          <p:cNvCxnSpPr/>
          <p:nvPr userDrawn="1"/>
        </p:nvCxnSpPr>
        <p:spPr>
          <a:xfrm flipH="1">
            <a:off x="395288" y="1436688"/>
            <a:ext cx="2376487"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57750B80-280D-4BA9-A1EB-B63535020668}"/>
              </a:ext>
            </a:extLst>
          </p:cNvPr>
          <p:cNvSpPr txBox="1">
            <a:spLocks noChangeArrowheads="1"/>
          </p:cNvSpPr>
          <p:nvPr userDrawn="1"/>
        </p:nvSpPr>
        <p:spPr bwMode="auto">
          <a:xfrm>
            <a:off x="7059613" y="6365875"/>
            <a:ext cx="2846387" cy="26035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pic>
        <p:nvPicPr>
          <p:cNvPr id="6" name="Picture 2">
            <a:extLst>
              <a:ext uri="{FF2B5EF4-FFF2-40B4-BE49-F238E27FC236}">
                <a16:creationId xmlns:a16="http://schemas.microsoft.com/office/drawing/2014/main" id="{89A1DC4E-937B-4C4B-9BA9-1413C44FD3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FA9A0B6B-D723-46A8-A4FA-96CA3EBB2F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12">
            <a:extLst>
              <a:ext uri="{FF2B5EF4-FFF2-40B4-BE49-F238E27FC236}">
                <a16:creationId xmlns:a16="http://schemas.microsoft.com/office/drawing/2014/main" id="{F574078C-B051-4037-82C7-E5E1851698E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10213" y="2884488"/>
            <a:ext cx="2908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1687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20EB03F-02DB-41AF-BC9C-657B90372FD5}"/>
              </a:ext>
            </a:extLst>
          </p:cNvPr>
          <p:cNvSpPr txBox="1">
            <a:spLocks/>
          </p:cNvSpPr>
          <p:nvPr userDrawn="1"/>
        </p:nvSpPr>
        <p:spPr bwMode="auto">
          <a:xfrm>
            <a:off x="20638" y="6342063"/>
            <a:ext cx="385762" cy="457200"/>
          </a:xfrm>
          <a:prstGeom prst="rect">
            <a:avLst/>
          </a:prstGeom>
          <a:noFill/>
          <a:ln>
            <a:noFill/>
          </a:ln>
          <a:effec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r" eaLnBrk="1" hangingPunct="1">
              <a:defRPr/>
            </a:pPr>
            <a:fld id="{FCAF3532-CEF0-4329-9CCE-CC08D733E07F}" type="slidenum">
              <a:rPr kumimoji="1" lang="ja-JP" altLang="en-US" sz="1200" b="0" smtClean="0">
                <a:solidFill>
                  <a:srgbClr val="000000"/>
                </a:solidFill>
              </a:rPr>
              <a:pPr algn="r" eaLnBrk="1" hangingPunct="1">
                <a:defRPr/>
              </a:pPr>
              <a:t>‹#›</a:t>
            </a:fld>
            <a:endParaRPr kumimoji="1" lang="en-US" altLang="ja-JP" sz="1200" b="0">
              <a:solidFill>
                <a:srgbClr val="000000"/>
              </a:solidFill>
            </a:endParaRPr>
          </a:p>
        </p:txBody>
      </p:sp>
      <p:sp>
        <p:nvSpPr>
          <p:cNvPr id="3" name="テキスト ボックス 2">
            <a:extLst>
              <a:ext uri="{FF2B5EF4-FFF2-40B4-BE49-F238E27FC236}">
                <a16:creationId xmlns:a16="http://schemas.microsoft.com/office/drawing/2014/main" id="{CC28C810-06EE-4480-84A0-6AF6E483AEA4}"/>
              </a:ext>
            </a:extLst>
          </p:cNvPr>
          <p:cNvSpPr txBox="1">
            <a:spLocks noChangeArrowheads="1"/>
          </p:cNvSpPr>
          <p:nvPr userDrawn="1"/>
        </p:nvSpPr>
        <p:spPr bwMode="auto">
          <a:xfrm>
            <a:off x="7059613" y="6381750"/>
            <a:ext cx="2846387"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cxnSp>
        <p:nvCxnSpPr>
          <p:cNvPr id="4" name="直線コネクタ 3">
            <a:extLst>
              <a:ext uri="{FF2B5EF4-FFF2-40B4-BE49-F238E27FC236}">
                <a16:creationId xmlns:a16="http://schemas.microsoft.com/office/drawing/2014/main" id="{1268115C-7805-4CC9-969F-A3F70535198B}"/>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C011BE3B-F41A-4C8E-B512-BA659231C7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FCF02557-09E3-4A9A-8C4D-5CC20FB3F2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8080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48470A6-EC26-4A9F-9931-5F3E19B2C25F}"/>
              </a:ext>
            </a:extLst>
          </p:cNvPr>
          <p:cNvSpPr txBox="1">
            <a:spLocks noChangeArrowheads="1"/>
          </p:cNvSpPr>
          <p:nvPr userDrawn="1"/>
        </p:nvSpPr>
        <p:spPr bwMode="auto">
          <a:xfrm>
            <a:off x="7051675" y="6365875"/>
            <a:ext cx="2846388" cy="26035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cxnSp>
        <p:nvCxnSpPr>
          <p:cNvPr id="3" name="直線コネクタ 2">
            <a:extLst>
              <a:ext uri="{FF2B5EF4-FFF2-40B4-BE49-F238E27FC236}">
                <a16:creationId xmlns:a16="http://schemas.microsoft.com/office/drawing/2014/main" id="{DCFCCC7C-CB49-461F-838B-6D866F102136}"/>
              </a:ext>
            </a:extLst>
          </p:cNvPr>
          <p:cNvCxnSpPr/>
          <p:nvPr userDrawn="1"/>
        </p:nvCxnSpPr>
        <p:spPr>
          <a:xfrm>
            <a:off x="-8631" y="2889250"/>
            <a:ext cx="6841343" cy="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915EF623-027F-446C-AA25-3F58B31077A7}"/>
              </a:ext>
            </a:extLst>
          </p:cNvPr>
          <p:cNvCxnSpPr/>
          <p:nvPr userDrawn="1"/>
        </p:nvCxnSpPr>
        <p:spPr>
          <a:xfrm flipH="1">
            <a:off x="18182" y="3760787"/>
            <a:ext cx="9887818" cy="0"/>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5C15329A-5A18-4560-AEB5-1B26692F0E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E60337B8-A5D1-4365-B72B-D50DDE31C3A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3135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08EC00BD-0D1C-4C5B-9E20-22326CCDDE7C}"/>
              </a:ext>
            </a:extLst>
          </p:cNvPr>
          <p:cNvSpPr>
            <a:spLocks noGrp="1"/>
          </p:cNvSpPr>
          <p:nvPr>
            <p:ph type="dt" sz="half" idx="10"/>
          </p:nvPr>
        </p:nvSpPr>
        <p:spPr/>
        <p:txBody>
          <a:bodyPr/>
          <a:lstStyle>
            <a:lvl1pPr>
              <a:defRPr/>
            </a:lvl1pPr>
          </a:lstStyle>
          <a:p>
            <a:pPr>
              <a:defRPr/>
            </a:pPr>
            <a:fld id="{083C0A7A-0E8C-4CCF-8DFB-416517C5F979}" type="datetimeFigureOut">
              <a:rPr lang="ja-JP" altLang="en-US"/>
              <a:pPr>
                <a:defRPr/>
              </a:pPr>
              <a:t>2023/5/13</a:t>
            </a:fld>
            <a:endParaRPr lang="ja-JP" altLang="en-US"/>
          </a:p>
        </p:txBody>
      </p:sp>
      <p:sp>
        <p:nvSpPr>
          <p:cNvPr id="6" name="Footer Placeholder 4">
            <a:extLst>
              <a:ext uri="{FF2B5EF4-FFF2-40B4-BE49-F238E27FC236}">
                <a16:creationId xmlns:a16="http://schemas.microsoft.com/office/drawing/2014/main" id="{5F865507-9A66-48BC-84AD-4FB98CCD551D}"/>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0EE74631-FCD2-44ED-A6F6-BA9BFCA294DA}"/>
              </a:ext>
            </a:extLst>
          </p:cNvPr>
          <p:cNvSpPr>
            <a:spLocks noGrp="1"/>
          </p:cNvSpPr>
          <p:nvPr>
            <p:ph type="sldNum" sz="quarter" idx="12"/>
          </p:nvPr>
        </p:nvSpPr>
        <p:spPr/>
        <p:txBody>
          <a:bodyPr/>
          <a:lstStyle>
            <a:lvl1pPr>
              <a:defRPr/>
            </a:lvl1pPr>
          </a:lstStyle>
          <a:p>
            <a:pPr>
              <a:defRPr/>
            </a:pPr>
            <a:fld id="{F1388C86-6817-4B81-9074-8738E74AC324}" type="slidenum">
              <a:rPr lang="ja-JP" altLang="en-US"/>
              <a:pPr>
                <a:defRPr/>
              </a:pPr>
              <a:t>‹#›</a:t>
            </a:fld>
            <a:endParaRPr lang="ja-JP" altLang="en-US"/>
          </a:p>
        </p:txBody>
      </p:sp>
    </p:spTree>
    <p:extLst>
      <p:ext uri="{BB962C8B-B14F-4D97-AF65-F5344CB8AC3E}">
        <p14:creationId xmlns:p14="http://schemas.microsoft.com/office/powerpoint/2010/main" val="1279872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D6B9A3DB-AA32-46F3-85B3-EFF466BAEB7E}"/>
              </a:ext>
            </a:extLst>
          </p:cNvPr>
          <p:cNvSpPr>
            <a:spLocks noGrp="1"/>
          </p:cNvSpPr>
          <p:nvPr>
            <p:ph type="dt" sz="half" idx="10"/>
          </p:nvPr>
        </p:nvSpPr>
        <p:spPr/>
        <p:txBody>
          <a:bodyPr/>
          <a:lstStyle>
            <a:lvl1pPr>
              <a:defRPr/>
            </a:lvl1pPr>
          </a:lstStyle>
          <a:p>
            <a:pPr>
              <a:defRPr/>
            </a:pPr>
            <a:fld id="{04AB2FBB-D80D-4B1D-A415-78E2DA0DF296}" type="datetimeFigureOut">
              <a:rPr lang="ja-JP" altLang="en-US"/>
              <a:pPr>
                <a:defRPr/>
              </a:pPr>
              <a:t>2023/5/13</a:t>
            </a:fld>
            <a:endParaRPr lang="ja-JP" altLang="en-US"/>
          </a:p>
        </p:txBody>
      </p:sp>
      <p:sp>
        <p:nvSpPr>
          <p:cNvPr id="8" name="Footer Placeholder 4">
            <a:extLst>
              <a:ext uri="{FF2B5EF4-FFF2-40B4-BE49-F238E27FC236}">
                <a16:creationId xmlns:a16="http://schemas.microsoft.com/office/drawing/2014/main" id="{BEC3BC8C-A403-4EA8-9C4A-F48D9C489956}"/>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6B658A18-60A5-4F0D-A801-569B20E75DB4}"/>
              </a:ext>
            </a:extLst>
          </p:cNvPr>
          <p:cNvSpPr>
            <a:spLocks noGrp="1"/>
          </p:cNvSpPr>
          <p:nvPr>
            <p:ph type="sldNum" sz="quarter" idx="12"/>
          </p:nvPr>
        </p:nvSpPr>
        <p:spPr/>
        <p:txBody>
          <a:bodyPr/>
          <a:lstStyle>
            <a:lvl1pPr>
              <a:defRPr/>
            </a:lvl1pPr>
          </a:lstStyle>
          <a:p>
            <a:pPr>
              <a:defRPr/>
            </a:pPr>
            <a:fld id="{6ACA92AB-4626-4B7D-B7BC-B60B96EE57A6}" type="slidenum">
              <a:rPr lang="ja-JP" altLang="en-US"/>
              <a:pPr>
                <a:defRPr/>
              </a:pPr>
              <a:t>‹#›</a:t>
            </a:fld>
            <a:endParaRPr lang="ja-JP" altLang="en-US"/>
          </a:p>
        </p:txBody>
      </p:sp>
    </p:spTree>
    <p:extLst>
      <p:ext uri="{BB962C8B-B14F-4D97-AF65-F5344CB8AC3E}">
        <p14:creationId xmlns:p14="http://schemas.microsoft.com/office/powerpoint/2010/main" val="10639449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81C1F8A8-800C-4267-894E-475F2541C1B7}"/>
              </a:ext>
            </a:extLst>
          </p:cNvPr>
          <p:cNvSpPr>
            <a:spLocks noGrp="1"/>
          </p:cNvSpPr>
          <p:nvPr>
            <p:ph type="dt" sz="half" idx="10"/>
          </p:nvPr>
        </p:nvSpPr>
        <p:spPr/>
        <p:txBody>
          <a:bodyPr/>
          <a:lstStyle>
            <a:lvl1pPr>
              <a:defRPr/>
            </a:lvl1pPr>
          </a:lstStyle>
          <a:p>
            <a:pPr>
              <a:defRPr/>
            </a:pPr>
            <a:fld id="{99080071-F318-4812-9C4A-15DAF5AB1A7D}" type="datetimeFigureOut">
              <a:rPr lang="ja-JP" altLang="en-US"/>
              <a:pPr>
                <a:defRPr/>
              </a:pPr>
              <a:t>2023/5/13</a:t>
            </a:fld>
            <a:endParaRPr lang="ja-JP" altLang="en-US"/>
          </a:p>
        </p:txBody>
      </p:sp>
      <p:sp>
        <p:nvSpPr>
          <p:cNvPr id="4" name="Footer Placeholder 4">
            <a:extLst>
              <a:ext uri="{FF2B5EF4-FFF2-40B4-BE49-F238E27FC236}">
                <a16:creationId xmlns:a16="http://schemas.microsoft.com/office/drawing/2014/main" id="{16FC0918-04BC-4B27-B27D-F36713FC3EFB}"/>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7F369871-AC94-4DAA-B2CC-1FA535E0447B}"/>
              </a:ext>
            </a:extLst>
          </p:cNvPr>
          <p:cNvSpPr>
            <a:spLocks noGrp="1"/>
          </p:cNvSpPr>
          <p:nvPr>
            <p:ph type="sldNum" sz="quarter" idx="12"/>
          </p:nvPr>
        </p:nvSpPr>
        <p:spPr/>
        <p:txBody>
          <a:bodyPr/>
          <a:lstStyle>
            <a:lvl1pPr>
              <a:defRPr/>
            </a:lvl1pPr>
          </a:lstStyle>
          <a:p>
            <a:pPr>
              <a:defRPr/>
            </a:pPr>
            <a:fld id="{269504E3-4241-49B3-A13E-AAD2788DCDDA}" type="slidenum">
              <a:rPr lang="ja-JP" altLang="en-US"/>
              <a:pPr>
                <a:defRPr/>
              </a:pPr>
              <a:t>‹#›</a:t>
            </a:fld>
            <a:endParaRPr lang="ja-JP" altLang="en-US"/>
          </a:p>
        </p:txBody>
      </p:sp>
    </p:spTree>
    <p:extLst>
      <p:ext uri="{BB962C8B-B14F-4D97-AF65-F5344CB8AC3E}">
        <p14:creationId xmlns:p14="http://schemas.microsoft.com/office/powerpoint/2010/main" val="23406983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9584DF-166A-415F-946E-E962DD3B2DA1}"/>
              </a:ext>
            </a:extLst>
          </p:cNvPr>
          <p:cNvSpPr>
            <a:spLocks noGrp="1"/>
          </p:cNvSpPr>
          <p:nvPr>
            <p:ph type="dt" sz="half" idx="10"/>
          </p:nvPr>
        </p:nvSpPr>
        <p:spPr/>
        <p:txBody>
          <a:bodyPr/>
          <a:lstStyle>
            <a:lvl1pPr>
              <a:defRPr/>
            </a:lvl1pPr>
          </a:lstStyle>
          <a:p>
            <a:pPr>
              <a:defRPr/>
            </a:pPr>
            <a:fld id="{7A1EDDD8-471B-4A6D-8977-394DD3100CA7}" type="datetimeFigureOut">
              <a:rPr lang="ja-JP" altLang="en-US"/>
              <a:pPr>
                <a:defRPr/>
              </a:pPr>
              <a:t>2023/5/13</a:t>
            </a:fld>
            <a:endParaRPr lang="ja-JP" altLang="en-US"/>
          </a:p>
        </p:txBody>
      </p:sp>
      <p:sp>
        <p:nvSpPr>
          <p:cNvPr id="3" name="Footer Placeholder 4">
            <a:extLst>
              <a:ext uri="{FF2B5EF4-FFF2-40B4-BE49-F238E27FC236}">
                <a16:creationId xmlns:a16="http://schemas.microsoft.com/office/drawing/2014/main" id="{25E41AD0-8599-4509-B41F-BC75007FC84A}"/>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2C919E0C-6A9A-47D8-B60C-1F5BE64166F9}"/>
              </a:ext>
            </a:extLst>
          </p:cNvPr>
          <p:cNvSpPr>
            <a:spLocks noGrp="1"/>
          </p:cNvSpPr>
          <p:nvPr>
            <p:ph type="sldNum" sz="quarter" idx="12"/>
          </p:nvPr>
        </p:nvSpPr>
        <p:spPr/>
        <p:txBody>
          <a:bodyPr/>
          <a:lstStyle>
            <a:lvl1pPr>
              <a:defRPr/>
            </a:lvl1pPr>
          </a:lstStyle>
          <a:p>
            <a:pPr>
              <a:defRPr/>
            </a:pPr>
            <a:fld id="{AD5B7FDF-6B92-4BBB-AEE2-3DEC6D193F89}" type="slidenum">
              <a:rPr lang="ja-JP" altLang="en-US"/>
              <a:pPr>
                <a:defRPr/>
              </a:pPr>
              <a:t>‹#›</a:t>
            </a:fld>
            <a:endParaRPr lang="ja-JP" altLang="en-US"/>
          </a:p>
        </p:txBody>
      </p:sp>
    </p:spTree>
    <p:extLst>
      <p:ext uri="{BB962C8B-B14F-4D97-AF65-F5344CB8AC3E}">
        <p14:creationId xmlns:p14="http://schemas.microsoft.com/office/powerpoint/2010/main" val="12990319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16E03C35-7564-4CC5-B485-0AC98E9AED87}"/>
              </a:ext>
            </a:extLst>
          </p:cNvPr>
          <p:cNvSpPr>
            <a:spLocks noGrp="1"/>
          </p:cNvSpPr>
          <p:nvPr>
            <p:ph type="dt" sz="half" idx="10"/>
          </p:nvPr>
        </p:nvSpPr>
        <p:spPr/>
        <p:txBody>
          <a:bodyPr/>
          <a:lstStyle>
            <a:lvl1pPr>
              <a:defRPr/>
            </a:lvl1pPr>
          </a:lstStyle>
          <a:p>
            <a:pPr>
              <a:defRPr/>
            </a:pPr>
            <a:fld id="{0F704F62-FC63-48DF-BB40-CF35B8B2DC7C}" type="datetimeFigureOut">
              <a:rPr lang="ja-JP" altLang="en-US"/>
              <a:pPr>
                <a:defRPr/>
              </a:pPr>
              <a:t>2023/5/13</a:t>
            </a:fld>
            <a:endParaRPr lang="ja-JP" altLang="en-US"/>
          </a:p>
        </p:txBody>
      </p:sp>
      <p:sp>
        <p:nvSpPr>
          <p:cNvPr id="6" name="Footer Placeholder 4">
            <a:extLst>
              <a:ext uri="{FF2B5EF4-FFF2-40B4-BE49-F238E27FC236}">
                <a16:creationId xmlns:a16="http://schemas.microsoft.com/office/drawing/2014/main" id="{89FC6E44-5381-42BC-9F36-E06E5AE721A8}"/>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3CF6136A-1F2E-426E-861A-ECF05E564320}"/>
              </a:ext>
            </a:extLst>
          </p:cNvPr>
          <p:cNvSpPr>
            <a:spLocks noGrp="1"/>
          </p:cNvSpPr>
          <p:nvPr>
            <p:ph type="sldNum" sz="quarter" idx="12"/>
          </p:nvPr>
        </p:nvSpPr>
        <p:spPr/>
        <p:txBody>
          <a:bodyPr/>
          <a:lstStyle>
            <a:lvl1pPr>
              <a:defRPr/>
            </a:lvl1pPr>
          </a:lstStyle>
          <a:p>
            <a:pPr>
              <a:defRPr/>
            </a:pPr>
            <a:fld id="{17CC8F8B-C2E2-4EA9-83DE-F7177D3EACFC}" type="slidenum">
              <a:rPr lang="ja-JP" altLang="en-US"/>
              <a:pPr>
                <a:defRPr/>
              </a:pPr>
              <a:t>‹#›</a:t>
            </a:fld>
            <a:endParaRPr lang="ja-JP" altLang="en-US"/>
          </a:p>
        </p:txBody>
      </p:sp>
    </p:spTree>
    <p:extLst>
      <p:ext uri="{BB962C8B-B14F-4D97-AF65-F5344CB8AC3E}">
        <p14:creationId xmlns:p14="http://schemas.microsoft.com/office/powerpoint/2010/main" val="4465824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58D7D63F-4E9B-4462-B036-7371D0C96A2E}"/>
              </a:ext>
            </a:extLst>
          </p:cNvPr>
          <p:cNvSpPr>
            <a:spLocks noGrp="1"/>
          </p:cNvSpPr>
          <p:nvPr>
            <p:ph type="dt" sz="half" idx="10"/>
          </p:nvPr>
        </p:nvSpPr>
        <p:spPr/>
        <p:txBody>
          <a:bodyPr/>
          <a:lstStyle>
            <a:lvl1pPr>
              <a:defRPr/>
            </a:lvl1pPr>
          </a:lstStyle>
          <a:p>
            <a:pPr>
              <a:defRPr/>
            </a:pPr>
            <a:fld id="{E27E1A28-BD6D-42A5-888E-1891D3363A8B}" type="datetimeFigureOut">
              <a:rPr lang="ja-JP" altLang="en-US"/>
              <a:pPr>
                <a:defRPr/>
              </a:pPr>
              <a:t>2023/5/13</a:t>
            </a:fld>
            <a:endParaRPr lang="ja-JP" altLang="en-US"/>
          </a:p>
        </p:txBody>
      </p:sp>
      <p:sp>
        <p:nvSpPr>
          <p:cNvPr id="6" name="Footer Placeholder 4">
            <a:extLst>
              <a:ext uri="{FF2B5EF4-FFF2-40B4-BE49-F238E27FC236}">
                <a16:creationId xmlns:a16="http://schemas.microsoft.com/office/drawing/2014/main" id="{366D3ACF-7C14-4FE2-A95F-DC5169655849}"/>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0D8FE5DA-7D2B-4351-B981-1E9CBC5BA7E4}"/>
              </a:ext>
            </a:extLst>
          </p:cNvPr>
          <p:cNvSpPr>
            <a:spLocks noGrp="1"/>
          </p:cNvSpPr>
          <p:nvPr>
            <p:ph type="sldNum" sz="quarter" idx="12"/>
          </p:nvPr>
        </p:nvSpPr>
        <p:spPr/>
        <p:txBody>
          <a:bodyPr/>
          <a:lstStyle>
            <a:lvl1pPr>
              <a:defRPr/>
            </a:lvl1pPr>
          </a:lstStyle>
          <a:p>
            <a:pPr>
              <a:defRPr/>
            </a:pPr>
            <a:fld id="{64C1DB63-B31C-43D9-96D6-2106CFDE05CA}" type="slidenum">
              <a:rPr lang="ja-JP" altLang="en-US"/>
              <a:pPr>
                <a:defRPr/>
              </a:pPr>
              <a:t>‹#›</a:t>
            </a:fld>
            <a:endParaRPr lang="ja-JP" altLang="en-US"/>
          </a:p>
        </p:txBody>
      </p:sp>
    </p:spTree>
    <p:extLst>
      <p:ext uri="{BB962C8B-B14F-4D97-AF65-F5344CB8AC3E}">
        <p14:creationId xmlns:p14="http://schemas.microsoft.com/office/powerpoint/2010/main" val="150853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11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5554758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13831121-9F7A-4D60-88D9-F2FC3EB86A9E}"/>
              </a:ext>
            </a:extLst>
          </p:cNvPr>
          <p:cNvSpPr>
            <a:spLocks noGrp="1"/>
          </p:cNvSpPr>
          <p:nvPr>
            <p:ph type="dt" sz="half" idx="10"/>
          </p:nvPr>
        </p:nvSpPr>
        <p:spPr/>
        <p:txBody>
          <a:bodyPr/>
          <a:lstStyle>
            <a:lvl1pPr>
              <a:defRPr/>
            </a:lvl1pPr>
          </a:lstStyle>
          <a:p>
            <a:pPr>
              <a:defRPr/>
            </a:pPr>
            <a:fld id="{35572E2F-7696-4B20-AC3F-8ECF27A83B5D}" type="datetimeFigureOut">
              <a:rPr lang="ja-JP" altLang="en-US"/>
              <a:pPr>
                <a:defRPr/>
              </a:pPr>
              <a:t>2023/5/13</a:t>
            </a:fld>
            <a:endParaRPr lang="ja-JP" altLang="en-US"/>
          </a:p>
        </p:txBody>
      </p:sp>
      <p:sp>
        <p:nvSpPr>
          <p:cNvPr id="5" name="Footer Placeholder 4">
            <a:extLst>
              <a:ext uri="{FF2B5EF4-FFF2-40B4-BE49-F238E27FC236}">
                <a16:creationId xmlns:a16="http://schemas.microsoft.com/office/drawing/2014/main" id="{1E9EA6A6-28BA-414A-91E3-5B3196619969}"/>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596349E6-70FE-4AD8-A9C8-21193DC56B03}"/>
              </a:ext>
            </a:extLst>
          </p:cNvPr>
          <p:cNvSpPr>
            <a:spLocks noGrp="1"/>
          </p:cNvSpPr>
          <p:nvPr>
            <p:ph type="sldNum" sz="quarter" idx="12"/>
          </p:nvPr>
        </p:nvSpPr>
        <p:spPr/>
        <p:txBody>
          <a:bodyPr/>
          <a:lstStyle>
            <a:lvl1pPr>
              <a:defRPr/>
            </a:lvl1pPr>
          </a:lstStyle>
          <a:p>
            <a:pPr>
              <a:defRPr/>
            </a:pPr>
            <a:fld id="{E521EDDD-5F74-4880-AF3E-925559B8F814}" type="slidenum">
              <a:rPr lang="ja-JP" altLang="en-US"/>
              <a:pPr>
                <a:defRPr/>
              </a:pPr>
              <a:t>‹#›</a:t>
            </a:fld>
            <a:endParaRPr lang="ja-JP" altLang="en-US"/>
          </a:p>
        </p:txBody>
      </p:sp>
    </p:spTree>
    <p:extLst>
      <p:ext uri="{BB962C8B-B14F-4D97-AF65-F5344CB8AC3E}">
        <p14:creationId xmlns:p14="http://schemas.microsoft.com/office/powerpoint/2010/main" val="27780859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9AC6F315-980B-4AB2-9163-F24D3F563BE2}"/>
              </a:ext>
            </a:extLst>
          </p:cNvPr>
          <p:cNvSpPr>
            <a:spLocks noGrp="1"/>
          </p:cNvSpPr>
          <p:nvPr>
            <p:ph type="dt" sz="half" idx="10"/>
          </p:nvPr>
        </p:nvSpPr>
        <p:spPr/>
        <p:txBody>
          <a:bodyPr/>
          <a:lstStyle>
            <a:lvl1pPr>
              <a:defRPr/>
            </a:lvl1pPr>
          </a:lstStyle>
          <a:p>
            <a:pPr>
              <a:defRPr/>
            </a:pPr>
            <a:fld id="{57F24538-6C5A-4533-AD59-689652B7DF34}" type="datetimeFigureOut">
              <a:rPr lang="ja-JP" altLang="en-US"/>
              <a:pPr>
                <a:defRPr/>
              </a:pPr>
              <a:t>2023/5/13</a:t>
            </a:fld>
            <a:endParaRPr lang="ja-JP" altLang="en-US"/>
          </a:p>
        </p:txBody>
      </p:sp>
      <p:sp>
        <p:nvSpPr>
          <p:cNvPr id="5" name="Footer Placeholder 4">
            <a:extLst>
              <a:ext uri="{FF2B5EF4-FFF2-40B4-BE49-F238E27FC236}">
                <a16:creationId xmlns:a16="http://schemas.microsoft.com/office/drawing/2014/main" id="{1D29714E-98EE-483E-B113-1937D1F124B8}"/>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13626FA4-1656-4D90-ABED-80A910AB886C}"/>
              </a:ext>
            </a:extLst>
          </p:cNvPr>
          <p:cNvSpPr>
            <a:spLocks noGrp="1"/>
          </p:cNvSpPr>
          <p:nvPr>
            <p:ph type="sldNum" sz="quarter" idx="12"/>
          </p:nvPr>
        </p:nvSpPr>
        <p:spPr/>
        <p:txBody>
          <a:bodyPr/>
          <a:lstStyle>
            <a:lvl1pPr>
              <a:defRPr/>
            </a:lvl1pPr>
          </a:lstStyle>
          <a:p>
            <a:pPr>
              <a:defRPr/>
            </a:pPr>
            <a:fld id="{514F7C21-32C1-41F8-8DEB-08F159A66F7F}" type="slidenum">
              <a:rPr lang="ja-JP" altLang="en-US"/>
              <a:pPr>
                <a:defRPr/>
              </a:pPr>
              <a:t>‹#›</a:t>
            </a:fld>
            <a:endParaRPr lang="ja-JP" altLang="en-US"/>
          </a:p>
        </p:txBody>
      </p:sp>
    </p:spTree>
    <p:extLst>
      <p:ext uri="{BB962C8B-B14F-4D97-AF65-F5344CB8AC3E}">
        <p14:creationId xmlns:p14="http://schemas.microsoft.com/office/powerpoint/2010/main" val="34722833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4531869C-BA4E-488A-8B29-51C559CAF0E2}"/>
              </a:ext>
            </a:extLst>
          </p:cNvPr>
          <p:cNvSpPr txBox="1">
            <a:spLocks noChangeArrowheads="1"/>
          </p:cNvSpPr>
          <p:nvPr userDrawn="1"/>
        </p:nvSpPr>
        <p:spPr bwMode="auto">
          <a:xfrm>
            <a:off x="5873089" y="6613526"/>
            <a:ext cx="3783542" cy="244475"/>
          </a:xfrm>
          <a:prstGeom prst="rect">
            <a:avLst/>
          </a:prstGeom>
          <a:noFill/>
          <a:ln>
            <a:noFill/>
          </a:ln>
        </p:spPr>
        <p:txBody>
          <a:bodyPr>
            <a:spAutoFit/>
          </a:bodyPr>
          <a:lstStyle>
            <a:lvl1pPr marL="217488" indent="-217488" eaLnBrk="0" hangingPunct="0">
              <a:defRPr b="1">
                <a:solidFill>
                  <a:srgbClr val="00325C"/>
                </a:solidFill>
                <a:latin typeface="Arial" charset="0"/>
                <a:ea typeface="ＭＳ Ｐゴシック" pitchFamily="50" charset="-128"/>
              </a:defRPr>
            </a:lvl1pPr>
            <a:lvl2pPr marL="742950" indent="-285750" eaLnBrk="0" hangingPunct="0">
              <a:defRPr b="1">
                <a:solidFill>
                  <a:srgbClr val="00325C"/>
                </a:solidFill>
                <a:latin typeface="Arial" charset="0"/>
                <a:ea typeface="ＭＳ Ｐゴシック" pitchFamily="50" charset="-128"/>
              </a:defRPr>
            </a:lvl2pPr>
            <a:lvl3pPr marL="1143000" indent="-228600" eaLnBrk="0" hangingPunct="0">
              <a:defRPr b="1">
                <a:solidFill>
                  <a:srgbClr val="00325C"/>
                </a:solidFill>
                <a:latin typeface="Arial" charset="0"/>
                <a:ea typeface="ＭＳ Ｐゴシック" pitchFamily="50" charset="-128"/>
              </a:defRPr>
            </a:lvl3pPr>
            <a:lvl4pPr marL="1600200" indent="-228600" eaLnBrk="0" hangingPunct="0">
              <a:defRPr b="1">
                <a:solidFill>
                  <a:srgbClr val="00325C"/>
                </a:solidFill>
                <a:latin typeface="Arial" charset="0"/>
                <a:ea typeface="ＭＳ Ｐゴシック" pitchFamily="50" charset="-128"/>
              </a:defRPr>
            </a:lvl4pPr>
            <a:lvl5pPr marL="2057400" indent="-228600" eaLnBrk="0" hangingPunct="0">
              <a:defRPr b="1">
                <a:solidFill>
                  <a:srgbClr val="00325C"/>
                </a:solidFill>
                <a:latin typeface="Arial" charset="0"/>
                <a:ea typeface="ＭＳ Ｐゴシック" pitchFamily="50" charset="-128"/>
              </a:defRPr>
            </a:lvl5pPr>
            <a:lvl6pPr marL="2514600" indent="-228600" algn="ctr" eaLnBrk="0" fontAlgn="base" hangingPunct="0">
              <a:spcBef>
                <a:spcPct val="50000"/>
              </a:spcBef>
              <a:spcAft>
                <a:spcPct val="10000"/>
              </a:spcAft>
              <a:buClr>
                <a:srgbClr val="B2B2B2"/>
              </a:buClr>
              <a:buSzPct val="80000"/>
              <a:buFont typeface="Wingdings 3" pitchFamily="18" charset="2"/>
              <a:defRPr b="1">
                <a:solidFill>
                  <a:srgbClr val="00325C"/>
                </a:solidFill>
                <a:latin typeface="Arial" charset="0"/>
                <a:ea typeface="ＭＳ Ｐゴシック" pitchFamily="50" charset="-128"/>
              </a:defRPr>
            </a:lvl6pPr>
            <a:lvl7pPr marL="2971800" indent="-228600" algn="ctr" eaLnBrk="0" fontAlgn="base" hangingPunct="0">
              <a:spcBef>
                <a:spcPct val="50000"/>
              </a:spcBef>
              <a:spcAft>
                <a:spcPct val="10000"/>
              </a:spcAft>
              <a:buClr>
                <a:srgbClr val="B2B2B2"/>
              </a:buClr>
              <a:buSzPct val="80000"/>
              <a:buFont typeface="Wingdings 3" pitchFamily="18" charset="2"/>
              <a:defRPr b="1">
                <a:solidFill>
                  <a:srgbClr val="00325C"/>
                </a:solidFill>
                <a:latin typeface="Arial" charset="0"/>
                <a:ea typeface="ＭＳ Ｐゴシック" pitchFamily="50" charset="-128"/>
              </a:defRPr>
            </a:lvl7pPr>
            <a:lvl8pPr marL="3429000" indent="-228600" algn="ctr" eaLnBrk="0" fontAlgn="base" hangingPunct="0">
              <a:spcBef>
                <a:spcPct val="50000"/>
              </a:spcBef>
              <a:spcAft>
                <a:spcPct val="10000"/>
              </a:spcAft>
              <a:buClr>
                <a:srgbClr val="B2B2B2"/>
              </a:buClr>
              <a:buSzPct val="80000"/>
              <a:buFont typeface="Wingdings 3" pitchFamily="18" charset="2"/>
              <a:defRPr b="1">
                <a:solidFill>
                  <a:srgbClr val="00325C"/>
                </a:solidFill>
                <a:latin typeface="Arial" charset="0"/>
                <a:ea typeface="ＭＳ Ｐゴシック" pitchFamily="50" charset="-128"/>
              </a:defRPr>
            </a:lvl8pPr>
            <a:lvl9pPr marL="3886200" indent="-228600" algn="ctr" eaLnBrk="0" fontAlgn="base" hangingPunct="0">
              <a:spcBef>
                <a:spcPct val="50000"/>
              </a:spcBef>
              <a:spcAft>
                <a:spcPct val="10000"/>
              </a:spcAft>
              <a:buClr>
                <a:srgbClr val="B2B2B2"/>
              </a:buClr>
              <a:buSzPct val="80000"/>
              <a:buFont typeface="Wingdings 3" pitchFamily="18" charset="2"/>
              <a:defRPr b="1">
                <a:solidFill>
                  <a:srgbClr val="00325C"/>
                </a:solidFill>
                <a:latin typeface="Arial" charset="0"/>
                <a:ea typeface="ＭＳ Ｐゴシック" pitchFamily="50" charset="-128"/>
              </a:defRPr>
            </a:lvl9pPr>
          </a:lstStyle>
          <a:p>
            <a:pPr algn="r" defTabSz="914400" eaLnBrk="1" hangingPunct="1">
              <a:spcBef>
                <a:spcPct val="50000"/>
              </a:spcBef>
              <a:spcAft>
                <a:spcPct val="10000"/>
              </a:spcAft>
              <a:buClr>
                <a:srgbClr val="B2B2B2"/>
              </a:buClr>
              <a:buSzPct val="80000"/>
              <a:buFont typeface="Wingdings 3" pitchFamily="18" charset="2"/>
              <a:buNone/>
              <a:defRPr/>
            </a:pPr>
            <a:r>
              <a:rPr lang="en-US" altLang="ja-JP" sz="1000" dirty="0">
                <a:solidFill>
                  <a:srgbClr val="000066"/>
                </a:solidFill>
                <a:latin typeface="Times New Roman" pitchFamily="18" charset="0"/>
              </a:rPr>
              <a:t>© Will &amp; Style Co., Ltd  2012  All rights reserved.</a:t>
            </a:r>
          </a:p>
        </p:txBody>
      </p:sp>
    </p:spTree>
    <p:extLst>
      <p:ext uri="{BB962C8B-B14F-4D97-AF65-F5344CB8AC3E}">
        <p14:creationId xmlns:p14="http://schemas.microsoft.com/office/powerpoint/2010/main" val="39795497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95300" y="1600206"/>
            <a:ext cx="89154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2916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1"/>
            <a:ext cx="84201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27267917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04619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179062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Tree>
    <p:extLst>
      <p:ext uri="{BB962C8B-B14F-4D97-AF65-F5344CB8AC3E}">
        <p14:creationId xmlns:p14="http://schemas.microsoft.com/office/powerpoint/2010/main" val="31890225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2897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223706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2152061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24086091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1195255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9"/>
            <a:ext cx="222885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49"/>
            <a:ext cx="652145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314999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F4BD3-EBB7-457F-A044-80BFAFC41570}"/>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5B2FC69-2774-4100-B489-117023147F91}"/>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Tree>
    <p:extLst>
      <p:ext uri="{BB962C8B-B14F-4D97-AF65-F5344CB8AC3E}">
        <p14:creationId xmlns:p14="http://schemas.microsoft.com/office/powerpoint/2010/main" val="12446822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98FABA-A5B9-4A12-85AA-4D95F518CE03}"/>
              </a:ext>
            </a:extLst>
          </p:cNvPr>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60A77628-8634-49B0-BE44-2A15CBBF1B37}"/>
              </a:ext>
            </a:extLst>
          </p:cNvPr>
          <p:cNvSpPr>
            <a:spLocks noGrp="1"/>
          </p:cNvSpPr>
          <p:nvPr>
            <p:ph idx="1"/>
          </p:nvPr>
        </p:nvSpPr>
        <p:spPr>
          <a:xfrm>
            <a:off x="681038"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7357383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1BF978-073C-48F8-9558-48F45EEC17CC}"/>
              </a:ext>
            </a:extLst>
          </p:cNvPr>
          <p:cNvSpPr>
            <a:spLocks noGrp="1"/>
          </p:cNvSpPr>
          <p:nvPr>
            <p:ph type="title"/>
          </p:nvPr>
        </p:nvSpPr>
        <p:spPr>
          <a:xfrm>
            <a:off x="675879" y="1709739"/>
            <a:ext cx="8543925"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53541348-AB9B-43EA-94AB-2383F0A94CF0}"/>
              </a:ext>
            </a:extLst>
          </p:cNvPr>
          <p:cNvSpPr>
            <a:spLocks noGrp="1"/>
          </p:cNvSpPr>
          <p:nvPr>
            <p:ph type="body" idx="1"/>
          </p:nvPr>
        </p:nvSpPr>
        <p:spPr>
          <a:xfrm>
            <a:off x="675879" y="4589464"/>
            <a:ext cx="8543925"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Tree>
    <p:extLst>
      <p:ext uri="{BB962C8B-B14F-4D97-AF65-F5344CB8AC3E}">
        <p14:creationId xmlns:p14="http://schemas.microsoft.com/office/powerpoint/2010/main" val="10999224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449440-4741-478A-B35A-C77342324703}"/>
              </a:ext>
            </a:extLst>
          </p:cNvPr>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1ACDA1D-5029-41BE-9D53-746578C36890}"/>
              </a:ext>
            </a:extLst>
          </p:cNvPr>
          <p:cNvSpPr>
            <a:spLocks noGrp="1"/>
          </p:cNvSpPr>
          <p:nvPr>
            <p:ph sz="half" idx="1"/>
          </p:nvPr>
        </p:nvSpPr>
        <p:spPr>
          <a:xfrm>
            <a:off x="681037" y="1825625"/>
            <a:ext cx="4189413"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548DFCDE-34E2-4BA5-9237-F130747DAB28}"/>
              </a:ext>
            </a:extLst>
          </p:cNvPr>
          <p:cNvSpPr>
            <a:spLocks noGrp="1"/>
          </p:cNvSpPr>
          <p:nvPr>
            <p:ph sz="half" idx="2"/>
          </p:nvPr>
        </p:nvSpPr>
        <p:spPr>
          <a:xfrm>
            <a:off x="5035550" y="1825625"/>
            <a:ext cx="4189413"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642018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F95BD-8B96-4D5C-8B04-21B3E8841D5F}"/>
              </a:ext>
            </a:extLst>
          </p:cNvPr>
          <p:cNvSpPr>
            <a:spLocks noGrp="1"/>
          </p:cNvSpPr>
          <p:nvPr>
            <p:ph type="title"/>
          </p:nvPr>
        </p:nvSpPr>
        <p:spPr>
          <a:xfrm>
            <a:off x="682758" y="365126"/>
            <a:ext cx="8543925" cy="1325563"/>
          </a:xfrm>
          <a:prstGeom prst="rect">
            <a:avLst/>
          </a:prstGeo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05CE5A2C-A2D3-41B5-95DD-FA2BC1C4A4B8}"/>
              </a:ext>
            </a:extLst>
          </p:cNvPr>
          <p:cNvSpPr>
            <a:spLocks noGrp="1"/>
          </p:cNvSpPr>
          <p:nvPr>
            <p:ph type="body" idx="1"/>
          </p:nvPr>
        </p:nvSpPr>
        <p:spPr>
          <a:xfrm>
            <a:off x="682758" y="1681163"/>
            <a:ext cx="419113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925BB4E9-C3AE-4B29-82AC-CBC41866439A}"/>
              </a:ext>
            </a:extLst>
          </p:cNvPr>
          <p:cNvSpPr>
            <a:spLocks noGrp="1"/>
          </p:cNvSpPr>
          <p:nvPr>
            <p:ph sz="half" idx="2"/>
          </p:nvPr>
        </p:nvSpPr>
        <p:spPr>
          <a:xfrm>
            <a:off x="682758" y="2505075"/>
            <a:ext cx="419113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B5A256F8-BFBE-4979-A274-8627F4639E4B}"/>
              </a:ext>
            </a:extLst>
          </p:cNvPr>
          <p:cNvSpPr>
            <a:spLocks noGrp="1"/>
          </p:cNvSpPr>
          <p:nvPr>
            <p:ph type="body" sz="quarter" idx="3"/>
          </p:nvPr>
        </p:nvSpPr>
        <p:spPr>
          <a:xfrm>
            <a:off x="5014913" y="1681163"/>
            <a:ext cx="42117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39681C90-D2A1-4066-AAFE-DEBC273C7E91}"/>
              </a:ext>
            </a:extLst>
          </p:cNvPr>
          <p:cNvSpPr>
            <a:spLocks noGrp="1"/>
          </p:cNvSpPr>
          <p:nvPr>
            <p:ph sz="quarter" idx="4"/>
          </p:nvPr>
        </p:nvSpPr>
        <p:spPr>
          <a:xfrm>
            <a:off x="5014913" y="2505075"/>
            <a:ext cx="421177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606537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F4DBF0-58C5-4D26-958A-C3F819A6E03B}"/>
              </a:ext>
            </a:extLst>
          </p:cNvPr>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36057450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5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theme" Target="../theme/theme14.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11" name="Text Box 44">
            <a:extLst>
              <a:ext uri="{FF2B5EF4-FFF2-40B4-BE49-F238E27FC236}">
                <a16:creationId xmlns:a16="http://schemas.microsoft.com/office/drawing/2014/main" id="{C675B3CB-8737-4B9D-8D8E-3EBE857DC3D6}"/>
              </a:ext>
            </a:extLst>
          </p:cNvPr>
          <p:cNvSpPr txBox="1">
            <a:spLocks noChangeArrowheads="1"/>
          </p:cNvSpPr>
          <p:nvPr userDrawn="1"/>
        </p:nvSpPr>
        <p:spPr bwMode="auto">
          <a:xfrm>
            <a:off x="5927725" y="6613525"/>
            <a:ext cx="3784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dirty="0">
                <a:solidFill>
                  <a:srgbClr val="000066"/>
                </a:solidFill>
                <a:ea typeface="ＭＳ Ｐゴシック" pitchFamily="50" charset="-128"/>
              </a:rPr>
              <a:t>© Will &amp; Style Co., Ltd  2018 All rights reserved.</a:t>
            </a:r>
          </a:p>
        </p:txBody>
      </p:sp>
    </p:spTree>
    <p:extLst>
      <p:ext uri="{BB962C8B-B14F-4D97-AF65-F5344CB8AC3E}">
        <p14:creationId xmlns:p14="http://schemas.microsoft.com/office/powerpoint/2010/main" val="3850186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300932"/>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11" name="Text Box 44">
            <a:extLst>
              <a:ext uri="{FF2B5EF4-FFF2-40B4-BE49-F238E27FC236}">
                <a16:creationId xmlns:a16="http://schemas.microsoft.com/office/drawing/2014/main" id="{228933A3-3479-4EE6-9400-CAF4779D53F0}"/>
              </a:ext>
            </a:extLst>
          </p:cNvPr>
          <p:cNvSpPr txBox="1">
            <a:spLocks noChangeArrowheads="1"/>
          </p:cNvSpPr>
          <p:nvPr userDrawn="1"/>
        </p:nvSpPr>
        <p:spPr bwMode="auto">
          <a:xfrm>
            <a:off x="5927725" y="6613525"/>
            <a:ext cx="37846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defRPr/>
            </a:pPr>
            <a:r>
              <a:rPr kumimoji="0" lang="en-US" altLang="ja-JP" sz="923" dirty="0">
                <a:solidFill>
                  <a:srgbClr val="000066"/>
                </a:solidFill>
                <a:ea typeface="ＭＳ Ｐゴシック" pitchFamily="50" charset="-128"/>
              </a:rPr>
              <a:t>© Will &amp; Style Co., Ltd  All rights reserved.</a:t>
            </a:r>
          </a:p>
        </p:txBody>
      </p:sp>
    </p:spTree>
    <p:extLst>
      <p:ext uri="{BB962C8B-B14F-4D97-AF65-F5344CB8AC3E}">
        <p14:creationId xmlns:p14="http://schemas.microsoft.com/office/powerpoint/2010/main" val="2714027749"/>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l" rtl="0" eaLnBrk="0" fontAlgn="base" hangingPunct="0">
        <a:spcBef>
          <a:spcPct val="0"/>
        </a:spcBef>
        <a:spcAft>
          <a:spcPct val="0"/>
        </a:spcAft>
        <a:defRPr kumimoji="1" sz="2200">
          <a:solidFill>
            <a:schemeClr val="tx2"/>
          </a:solidFill>
          <a:latin typeface="+mj-lt"/>
          <a:ea typeface="+mj-ea"/>
          <a:cs typeface="+mj-cs"/>
        </a:defRPr>
      </a:lvl1pPr>
      <a:lvl2pPr algn="l" rtl="0" eaLnBrk="0" fontAlgn="base" hangingPunct="0">
        <a:spcBef>
          <a:spcPct val="0"/>
        </a:spcBef>
        <a:spcAft>
          <a:spcPct val="0"/>
        </a:spcAft>
        <a:defRPr kumimoji="1" sz="22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2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2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200">
          <a:solidFill>
            <a:schemeClr val="tx2"/>
          </a:solidFill>
          <a:latin typeface="HG丸ｺﾞｼｯｸM-PRO" pitchFamily="50" charset="-128"/>
          <a:ea typeface="ＭＳ Ｐゴシック" pitchFamily="50" charset="-128"/>
        </a:defRPr>
      </a:lvl5pPr>
      <a:lvl6pPr marL="422041" algn="l" rtl="0" fontAlgn="base">
        <a:spcBef>
          <a:spcPct val="0"/>
        </a:spcBef>
        <a:spcAft>
          <a:spcPct val="0"/>
        </a:spcAft>
        <a:defRPr kumimoji="1" sz="2215">
          <a:solidFill>
            <a:schemeClr val="tx2"/>
          </a:solidFill>
          <a:latin typeface="HG丸ｺﾞｼｯｸM-PRO" pitchFamily="50" charset="-128"/>
          <a:ea typeface="ＭＳ Ｐゴシック" pitchFamily="50" charset="-128"/>
        </a:defRPr>
      </a:lvl6pPr>
      <a:lvl7pPr marL="844083" algn="l" rtl="0" fontAlgn="base">
        <a:spcBef>
          <a:spcPct val="0"/>
        </a:spcBef>
        <a:spcAft>
          <a:spcPct val="0"/>
        </a:spcAft>
        <a:defRPr kumimoji="1" sz="2215">
          <a:solidFill>
            <a:schemeClr val="tx2"/>
          </a:solidFill>
          <a:latin typeface="HG丸ｺﾞｼｯｸM-PRO" pitchFamily="50" charset="-128"/>
          <a:ea typeface="ＭＳ Ｐゴシック" pitchFamily="50" charset="-128"/>
        </a:defRPr>
      </a:lvl7pPr>
      <a:lvl8pPr marL="1266124" algn="l" rtl="0" fontAlgn="base">
        <a:spcBef>
          <a:spcPct val="0"/>
        </a:spcBef>
        <a:spcAft>
          <a:spcPct val="0"/>
        </a:spcAft>
        <a:defRPr kumimoji="1" sz="2215">
          <a:solidFill>
            <a:schemeClr val="tx2"/>
          </a:solidFill>
          <a:latin typeface="HG丸ｺﾞｼｯｸM-PRO" pitchFamily="50" charset="-128"/>
          <a:ea typeface="ＭＳ Ｐゴシック" pitchFamily="50" charset="-128"/>
        </a:defRPr>
      </a:lvl8pPr>
      <a:lvl9pPr marL="1688165" algn="l" rtl="0" fontAlgn="base">
        <a:spcBef>
          <a:spcPct val="0"/>
        </a:spcBef>
        <a:spcAft>
          <a:spcPct val="0"/>
        </a:spcAft>
        <a:defRPr kumimoji="1" sz="2215">
          <a:solidFill>
            <a:schemeClr val="tx2"/>
          </a:solidFill>
          <a:latin typeface="HG丸ｺﾞｼｯｸM-PRO" pitchFamily="50" charset="-128"/>
          <a:ea typeface="ＭＳ Ｐゴシック" pitchFamily="50" charset="-128"/>
        </a:defRPr>
      </a:lvl9pPr>
    </p:titleStyle>
    <p:bodyStyle>
      <a:lvl1pPr marL="315913" indent="-315913" algn="l" rtl="0" eaLnBrk="0" fontAlgn="base" hangingPunct="0">
        <a:spcBef>
          <a:spcPct val="20000"/>
        </a:spcBef>
        <a:spcAft>
          <a:spcPct val="0"/>
        </a:spcAft>
        <a:buClr>
          <a:schemeClr val="bg2"/>
        </a:buClr>
        <a:buSzPct val="75000"/>
        <a:buFont typeface="Wingdings" panose="05000000000000000000" pitchFamily="2" charset="2"/>
        <a:buChar char="p"/>
        <a:defRPr kumimoji="1" sz="2500">
          <a:solidFill>
            <a:schemeClr val="tx1"/>
          </a:solidFill>
          <a:latin typeface="+mn-lt"/>
          <a:ea typeface="+mn-ea"/>
          <a:cs typeface="+mn-cs"/>
        </a:defRPr>
      </a:lvl1pPr>
      <a:lvl2pPr marL="685800" indent="-263525" algn="l" rtl="0" eaLnBrk="0" fontAlgn="base" hangingPunct="0">
        <a:spcBef>
          <a:spcPct val="20000"/>
        </a:spcBef>
        <a:spcAft>
          <a:spcPct val="0"/>
        </a:spcAft>
        <a:buClr>
          <a:schemeClr val="tx2"/>
        </a:buClr>
        <a:buSzPct val="75000"/>
        <a:buFont typeface="Wingdings" panose="05000000000000000000" pitchFamily="2" charset="2"/>
        <a:buChar char="n"/>
        <a:defRPr kumimoji="1" sz="2200">
          <a:solidFill>
            <a:schemeClr val="tx1"/>
          </a:solidFill>
          <a:latin typeface="+mn-lt"/>
          <a:ea typeface="+mn-ea"/>
        </a:defRPr>
      </a:lvl2pPr>
      <a:lvl3pPr marL="1054100" indent="-209550" algn="l" rtl="0" eaLnBrk="0" fontAlgn="base" hangingPunct="0">
        <a:spcBef>
          <a:spcPct val="20000"/>
        </a:spcBef>
        <a:spcAft>
          <a:spcPct val="0"/>
        </a:spcAft>
        <a:buClr>
          <a:schemeClr val="accent1"/>
        </a:buClr>
        <a:buSzPct val="65000"/>
        <a:buFont typeface="Wingdings" panose="05000000000000000000" pitchFamily="2" charset="2"/>
        <a:buChar char="p"/>
        <a:defRPr kumimoji="1">
          <a:solidFill>
            <a:schemeClr val="tx1"/>
          </a:solidFill>
          <a:latin typeface="+mn-lt"/>
          <a:ea typeface="+mn-ea"/>
        </a:defRPr>
      </a:lvl3pPr>
      <a:lvl4pPr marL="1476375" indent="-20955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1898650" indent="-20955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321227" indent="-211021"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743269" indent="-211021"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165310" indent="-211021"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587351" indent="-211021"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11" name="Text Box 44">
            <a:extLst>
              <a:ext uri="{FF2B5EF4-FFF2-40B4-BE49-F238E27FC236}">
                <a16:creationId xmlns:a16="http://schemas.microsoft.com/office/drawing/2014/main" id="{8EAF8FD9-69AA-0ED9-0B09-7087FAE104EF}"/>
              </a:ext>
            </a:extLst>
          </p:cNvPr>
          <p:cNvSpPr txBox="1">
            <a:spLocks noChangeArrowheads="1"/>
          </p:cNvSpPr>
          <p:nvPr userDrawn="1"/>
        </p:nvSpPr>
        <p:spPr bwMode="auto">
          <a:xfrm>
            <a:off x="5928122" y="6613526"/>
            <a:ext cx="378354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defRPr/>
            </a:pPr>
            <a:r>
              <a:rPr kumimoji="0" lang="en-US" altLang="ja-JP" sz="1000" dirty="0">
                <a:solidFill>
                  <a:srgbClr val="000066"/>
                </a:solidFill>
                <a:ea typeface="ＭＳ Ｐゴシック" pitchFamily="50" charset="-128"/>
              </a:rPr>
              <a:t>© Will &amp; Style Co., Ltd  2007  All rights reserved.</a:t>
            </a:r>
          </a:p>
        </p:txBody>
      </p:sp>
    </p:spTree>
    <p:extLst>
      <p:ext uri="{BB962C8B-B14F-4D97-AF65-F5344CB8AC3E}">
        <p14:creationId xmlns:p14="http://schemas.microsoft.com/office/powerpoint/2010/main" val="4184239905"/>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127070"/>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364444"/>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5996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806"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87200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11" name="Text Box 44">
            <a:extLst>
              <a:ext uri="{FF2B5EF4-FFF2-40B4-BE49-F238E27FC236}">
                <a16:creationId xmlns:a16="http://schemas.microsoft.com/office/drawing/2014/main" id="{01BC8A0F-9682-4ECA-A5C0-15C70CBB5FBF}"/>
              </a:ext>
            </a:extLst>
          </p:cNvPr>
          <p:cNvSpPr txBox="1">
            <a:spLocks noChangeArrowheads="1"/>
          </p:cNvSpPr>
          <p:nvPr userDrawn="1"/>
        </p:nvSpPr>
        <p:spPr bwMode="auto">
          <a:xfrm>
            <a:off x="6137275" y="6613525"/>
            <a:ext cx="3784600" cy="244475"/>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b="0" dirty="0">
                <a:solidFill>
                  <a:schemeClr val="tx1"/>
                </a:solidFill>
                <a:ea typeface="ＭＳ Ｐゴシック" pitchFamily="50" charset="-128"/>
              </a:rPr>
              <a:t>© Will &amp; Style Co., Ltd  All rights reserved.</a:t>
            </a:r>
          </a:p>
        </p:txBody>
      </p:sp>
    </p:spTree>
    <p:extLst>
      <p:ext uri="{BB962C8B-B14F-4D97-AF65-F5344CB8AC3E}">
        <p14:creationId xmlns:p14="http://schemas.microsoft.com/office/powerpoint/2010/main" val="286095715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11" name="Text Box 44">
            <a:extLst>
              <a:ext uri="{FF2B5EF4-FFF2-40B4-BE49-F238E27FC236}">
                <a16:creationId xmlns:a16="http://schemas.microsoft.com/office/drawing/2014/main" id="{E1A3B6FA-4A50-486F-A8A9-3B4A2885BC75}"/>
              </a:ext>
            </a:extLst>
          </p:cNvPr>
          <p:cNvSpPr txBox="1">
            <a:spLocks noChangeArrowheads="1"/>
          </p:cNvSpPr>
          <p:nvPr userDrawn="1"/>
        </p:nvSpPr>
        <p:spPr bwMode="auto">
          <a:xfrm>
            <a:off x="5927725" y="6613525"/>
            <a:ext cx="3784600" cy="244475"/>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dirty="0">
                <a:solidFill>
                  <a:srgbClr val="000066"/>
                </a:solidFill>
                <a:ea typeface="ＭＳ Ｐゴシック" pitchFamily="50" charset="-128"/>
              </a:rPr>
              <a:t>© Will &amp; Style Co., Ltd  All rights reserved.</a:t>
            </a:r>
          </a:p>
        </p:txBody>
      </p:sp>
    </p:spTree>
    <p:extLst>
      <p:ext uri="{BB962C8B-B14F-4D97-AF65-F5344CB8AC3E}">
        <p14:creationId xmlns:p14="http://schemas.microsoft.com/office/powerpoint/2010/main" val="403133474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16688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7B833670-E556-4DF6-88AB-AD3C4A203842}"/>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5363" name="Text Placeholder 2">
            <a:extLst>
              <a:ext uri="{FF2B5EF4-FFF2-40B4-BE49-F238E27FC236}">
                <a16:creationId xmlns:a16="http://schemas.microsoft.com/office/drawing/2014/main" id="{4D010EAC-993C-4EED-90B6-D4BFA0FA47C8}"/>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BB0D9DF0-8D3C-40E6-98D7-F40034233436}"/>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kumimoji="1" sz="1200">
                <a:solidFill>
                  <a:schemeClr val="tx1">
                    <a:tint val="75000"/>
                  </a:schemeClr>
                </a:solidFill>
              </a:defRPr>
            </a:lvl1pPr>
          </a:lstStyle>
          <a:p>
            <a:pPr>
              <a:defRPr/>
            </a:pPr>
            <a:fld id="{EF10EF9F-FFA6-4F25-9D51-9EAE539E2097}" type="datetimeFigureOut">
              <a:rPr lang="ja-JP" altLang="en-US"/>
              <a:pPr>
                <a:defRPr/>
              </a:pPr>
              <a:t>2023/5/13</a:t>
            </a:fld>
            <a:endParaRPr lang="ja-JP" altLang="en-US"/>
          </a:p>
        </p:txBody>
      </p:sp>
      <p:sp>
        <p:nvSpPr>
          <p:cNvPr id="5" name="Footer Placeholder 4">
            <a:extLst>
              <a:ext uri="{FF2B5EF4-FFF2-40B4-BE49-F238E27FC236}">
                <a16:creationId xmlns:a16="http://schemas.microsoft.com/office/drawing/2014/main" id="{1CA57F92-99EE-488C-8AE9-595E43F703AB}"/>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973A9494-AB84-45B9-96C5-4EA2318B0ABE}"/>
              </a:ext>
            </a:extLst>
          </p:cNvPr>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a:defRPr kumimoji="1" sz="1200">
                <a:solidFill>
                  <a:srgbClr val="898989"/>
                </a:solidFill>
              </a:defRPr>
            </a:lvl1pPr>
          </a:lstStyle>
          <a:p>
            <a:pPr>
              <a:defRPr/>
            </a:pPr>
            <a:fld id="{C7AC997A-0547-4385-8532-EC2F0024E9C5}" type="slidenum">
              <a:rPr lang="ja-JP" altLang="en-US"/>
              <a:pPr>
                <a:defRPr/>
              </a:pPr>
              <a:t>‹#›</a:t>
            </a:fld>
            <a:endParaRPr lang="ja-JP" altLang="en-US"/>
          </a:p>
        </p:txBody>
      </p:sp>
    </p:spTree>
    <p:extLst>
      <p:ext uri="{BB962C8B-B14F-4D97-AF65-F5344CB8AC3E}">
        <p14:creationId xmlns:p14="http://schemas.microsoft.com/office/powerpoint/2010/main" val="71375527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ext Box 44">
            <a:extLst>
              <a:ext uri="{FF2B5EF4-FFF2-40B4-BE49-F238E27FC236}">
                <a16:creationId xmlns:a16="http://schemas.microsoft.com/office/drawing/2014/main" id="{7A92C65E-A506-4A53-9C97-02E8511C56B5}"/>
              </a:ext>
            </a:extLst>
          </p:cNvPr>
          <p:cNvSpPr txBox="1">
            <a:spLocks noChangeArrowheads="1"/>
          </p:cNvSpPr>
          <p:nvPr userDrawn="1"/>
        </p:nvSpPr>
        <p:spPr bwMode="auto">
          <a:xfrm>
            <a:off x="5928122" y="6613526"/>
            <a:ext cx="3783542" cy="244475"/>
          </a:xfrm>
          <a:prstGeom prst="rect">
            <a:avLst/>
          </a:prstGeom>
          <a:noFill/>
          <a:ln>
            <a:noFill/>
          </a:ln>
        </p:spPr>
        <p:txBody>
          <a:bodyPr>
            <a:spAutoFit/>
          </a:bodyPr>
          <a:lstStyle>
            <a:lvl1pPr marL="217488" indent="-217488" eaLnBrk="0" hangingPunct="0">
              <a:defRPr b="1">
                <a:solidFill>
                  <a:srgbClr val="00325C"/>
                </a:solidFill>
                <a:latin typeface="Arial" charset="0"/>
                <a:ea typeface="ＭＳ Ｐゴシック" pitchFamily="50" charset="-128"/>
              </a:defRPr>
            </a:lvl1pPr>
            <a:lvl2pPr marL="742950" indent="-285750" eaLnBrk="0" hangingPunct="0">
              <a:defRPr b="1">
                <a:solidFill>
                  <a:srgbClr val="00325C"/>
                </a:solidFill>
                <a:latin typeface="Arial" charset="0"/>
                <a:ea typeface="ＭＳ Ｐゴシック" pitchFamily="50" charset="-128"/>
              </a:defRPr>
            </a:lvl2pPr>
            <a:lvl3pPr marL="1143000" indent="-228600" eaLnBrk="0" hangingPunct="0">
              <a:defRPr b="1">
                <a:solidFill>
                  <a:srgbClr val="00325C"/>
                </a:solidFill>
                <a:latin typeface="Arial" charset="0"/>
                <a:ea typeface="ＭＳ Ｐゴシック" pitchFamily="50" charset="-128"/>
              </a:defRPr>
            </a:lvl3pPr>
            <a:lvl4pPr marL="1600200" indent="-228600" eaLnBrk="0" hangingPunct="0">
              <a:defRPr b="1">
                <a:solidFill>
                  <a:srgbClr val="00325C"/>
                </a:solidFill>
                <a:latin typeface="Arial" charset="0"/>
                <a:ea typeface="ＭＳ Ｐゴシック" pitchFamily="50" charset="-128"/>
              </a:defRPr>
            </a:lvl4pPr>
            <a:lvl5pPr marL="2057400" indent="-228600" eaLnBrk="0" hangingPunct="0">
              <a:defRPr b="1">
                <a:solidFill>
                  <a:srgbClr val="00325C"/>
                </a:solidFill>
                <a:latin typeface="Arial" charset="0"/>
                <a:ea typeface="ＭＳ Ｐゴシック" pitchFamily="50" charset="-128"/>
              </a:defRPr>
            </a:lvl5pPr>
            <a:lvl6pPr marL="2514600" indent="-228600" algn="ctr" eaLnBrk="0" fontAlgn="base" hangingPunct="0">
              <a:spcBef>
                <a:spcPct val="50000"/>
              </a:spcBef>
              <a:spcAft>
                <a:spcPct val="10000"/>
              </a:spcAft>
              <a:buClr>
                <a:srgbClr val="B2B2B2"/>
              </a:buClr>
              <a:buSzPct val="80000"/>
              <a:buFont typeface="Wingdings 3" pitchFamily="18" charset="2"/>
              <a:defRPr b="1">
                <a:solidFill>
                  <a:srgbClr val="00325C"/>
                </a:solidFill>
                <a:latin typeface="Arial" charset="0"/>
                <a:ea typeface="ＭＳ Ｐゴシック" pitchFamily="50" charset="-128"/>
              </a:defRPr>
            </a:lvl6pPr>
            <a:lvl7pPr marL="2971800" indent="-228600" algn="ctr" eaLnBrk="0" fontAlgn="base" hangingPunct="0">
              <a:spcBef>
                <a:spcPct val="50000"/>
              </a:spcBef>
              <a:spcAft>
                <a:spcPct val="10000"/>
              </a:spcAft>
              <a:buClr>
                <a:srgbClr val="B2B2B2"/>
              </a:buClr>
              <a:buSzPct val="80000"/>
              <a:buFont typeface="Wingdings 3" pitchFamily="18" charset="2"/>
              <a:defRPr b="1">
                <a:solidFill>
                  <a:srgbClr val="00325C"/>
                </a:solidFill>
                <a:latin typeface="Arial" charset="0"/>
                <a:ea typeface="ＭＳ Ｐゴシック" pitchFamily="50" charset="-128"/>
              </a:defRPr>
            </a:lvl7pPr>
            <a:lvl8pPr marL="3429000" indent="-228600" algn="ctr" eaLnBrk="0" fontAlgn="base" hangingPunct="0">
              <a:spcBef>
                <a:spcPct val="50000"/>
              </a:spcBef>
              <a:spcAft>
                <a:spcPct val="10000"/>
              </a:spcAft>
              <a:buClr>
                <a:srgbClr val="B2B2B2"/>
              </a:buClr>
              <a:buSzPct val="80000"/>
              <a:buFont typeface="Wingdings 3" pitchFamily="18" charset="2"/>
              <a:defRPr b="1">
                <a:solidFill>
                  <a:srgbClr val="00325C"/>
                </a:solidFill>
                <a:latin typeface="Arial" charset="0"/>
                <a:ea typeface="ＭＳ Ｐゴシック" pitchFamily="50" charset="-128"/>
              </a:defRPr>
            </a:lvl8pPr>
            <a:lvl9pPr marL="3886200" indent="-228600" algn="ctr" eaLnBrk="0" fontAlgn="base" hangingPunct="0">
              <a:spcBef>
                <a:spcPct val="50000"/>
              </a:spcBef>
              <a:spcAft>
                <a:spcPct val="10000"/>
              </a:spcAft>
              <a:buClr>
                <a:srgbClr val="B2B2B2"/>
              </a:buClr>
              <a:buSzPct val="80000"/>
              <a:buFont typeface="Wingdings 3" pitchFamily="18" charset="2"/>
              <a:defRPr b="1">
                <a:solidFill>
                  <a:srgbClr val="00325C"/>
                </a:solidFill>
                <a:latin typeface="Arial" charset="0"/>
                <a:ea typeface="ＭＳ Ｐゴシック" pitchFamily="50" charset="-128"/>
              </a:defRPr>
            </a:lvl9pPr>
          </a:lstStyle>
          <a:p>
            <a:pPr algn="r" defTabSz="914400" eaLnBrk="1" hangingPunct="1">
              <a:spcBef>
                <a:spcPct val="50000"/>
              </a:spcBef>
              <a:spcAft>
                <a:spcPct val="10000"/>
              </a:spcAft>
              <a:buClr>
                <a:srgbClr val="B2B2B2"/>
              </a:buClr>
              <a:buSzPct val="80000"/>
              <a:buFont typeface="Wingdings 3" pitchFamily="18" charset="2"/>
              <a:buNone/>
              <a:defRPr/>
            </a:pPr>
            <a:r>
              <a:rPr lang="en-US" altLang="ja-JP" sz="1000" dirty="0">
                <a:solidFill>
                  <a:srgbClr val="000066"/>
                </a:solidFill>
                <a:latin typeface="Times New Roman" pitchFamily="18" charset="0"/>
              </a:rPr>
              <a:t>© Will &amp; Style Co., Ltd  2012  All rights reserved.</a:t>
            </a:r>
          </a:p>
        </p:txBody>
      </p:sp>
    </p:spTree>
    <p:extLst>
      <p:ext uri="{BB962C8B-B14F-4D97-AF65-F5344CB8AC3E}">
        <p14:creationId xmlns:p14="http://schemas.microsoft.com/office/powerpoint/2010/main" val="3946003234"/>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801959"/>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タイトル 1">
            <a:extLst>
              <a:ext uri="{FF2B5EF4-FFF2-40B4-BE49-F238E27FC236}">
                <a16:creationId xmlns:a16="http://schemas.microsoft.com/office/drawing/2014/main" id="{0CDACA3C-DE82-4526-81FA-653378E69A4D}"/>
              </a:ext>
            </a:extLst>
          </p:cNvPr>
          <p:cNvSpPr>
            <a:spLocks noGrp="1"/>
          </p:cNvSpPr>
          <p:nvPr>
            <p:ph type="ctrTitle"/>
          </p:nvPr>
        </p:nvSpPr>
        <p:spPr bwMode="auto">
          <a:xfrm>
            <a:off x="0" y="2018898"/>
            <a:ext cx="9767738"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ja-JP" sz="2000" b="1" dirty="0">
                <a:solidFill>
                  <a:schemeClr val="bg1"/>
                </a:solidFill>
                <a:latin typeface="Times New Roman" panose="02020603050405020304" pitchFamily="18" charset="0"/>
                <a:cs typeface="Times New Roman" panose="02020603050405020304" pitchFamily="18" charset="0"/>
              </a:rPr>
              <a:t>Will</a:t>
            </a:r>
            <a:r>
              <a:rPr lang="ja-JP" altLang="en-US" sz="2000" b="1" dirty="0">
                <a:solidFill>
                  <a:schemeClr val="bg1"/>
                </a:solidFill>
                <a:latin typeface="Times New Roman" panose="02020603050405020304" pitchFamily="18" charset="0"/>
                <a:cs typeface="Times New Roman" panose="02020603050405020304" pitchFamily="18" charset="0"/>
              </a:rPr>
              <a:t> ＆ Ｓｔｙｌｅ</a:t>
            </a:r>
            <a:br>
              <a:rPr lang="en-US" altLang="ja-JP" sz="2000" b="1" dirty="0">
                <a:solidFill>
                  <a:schemeClr val="bg1"/>
                </a:solidFill>
                <a:latin typeface="Times New Roman" panose="02020603050405020304" pitchFamily="18" charset="0"/>
                <a:cs typeface="Times New Roman" panose="02020603050405020304" pitchFamily="18" charset="0"/>
              </a:rPr>
            </a:br>
            <a:br>
              <a:rPr lang="en-US" altLang="ja-JP" sz="300" b="1" dirty="0">
                <a:solidFill>
                  <a:schemeClr val="bg1"/>
                </a:solidFill>
                <a:latin typeface="Times New Roman" panose="02020603050405020304" pitchFamily="18" charset="0"/>
                <a:cs typeface="Times New Roman" panose="02020603050405020304" pitchFamily="18" charset="0"/>
              </a:rPr>
            </a:br>
            <a:br>
              <a:rPr lang="en-US" altLang="ja-JP" sz="400" b="1" dirty="0">
                <a:solidFill>
                  <a:schemeClr val="bg1"/>
                </a:solidFill>
                <a:latin typeface="Times New Roman" panose="02020603050405020304" pitchFamily="18" charset="0"/>
                <a:cs typeface="Times New Roman" panose="02020603050405020304" pitchFamily="18" charset="0"/>
              </a:rPr>
            </a:br>
            <a:r>
              <a:rPr lang="en-US" altLang="ja-JP" sz="2400" b="1" dirty="0">
                <a:solidFill>
                  <a:schemeClr val="bg1"/>
                </a:solidFill>
                <a:latin typeface="Times New Roman" panose="02020603050405020304" pitchFamily="18" charset="0"/>
                <a:cs typeface="Times New Roman" panose="02020603050405020304" pitchFamily="18" charset="0"/>
              </a:rPr>
              <a:t> Possibility × Hospitality</a:t>
            </a:r>
            <a:br>
              <a:rPr lang="en-US" altLang="ja-JP" b="1" dirty="0">
                <a:solidFill>
                  <a:schemeClr val="bg1"/>
                </a:solidFill>
                <a:latin typeface="Times New Roman" panose="02020603050405020304" pitchFamily="18" charset="0"/>
                <a:cs typeface="Times New Roman" panose="02020603050405020304" pitchFamily="18" charset="0"/>
              </a:rPr>
            </a:br>
            <a:br>
              <a:rPr lang="en-US" altLang="ja-JP" sz="900" b="1" dirty="0">
                <a:solidFill>
                  <a:schemeClr val="bg1"/>
                </a:solidFill>
                <a:latin typeface="Times New Roman" panose="02020603050405020304" pitchFamily="18" charset="0"/>
                <a:cs typeface="Times New Roman" panose="02020603050405020304" pitchFamily="18" charset="0"/>
              </a:rPr>
            </a:br>
            <a:r>
              <a:rPr lang="ja-JP" altLang="en-US" sz="1200" b="1" dirty="0">
                <a:solidFill>
                  <a:schemeClr val="bg1"/>
                </a:solidFill>
                <a:latin typeface="Times New Roman" panose="02020603050405020304" pitchFamily="18" charset="0"/>
                <a:cs typeface="Times New Roman" panose="02020603050405020304" pitchFamily="18" charset="0"/>
              </a:rPr>
              <a:t>独立起業支援スクール</a:t>
            </a:r>
            <a:br>
              <a:rPr lang="en-US" altLang="ja-JP" sz="1200" b="1" dirty="0">
                <a:solidFill>
                  <a:schemeClr val="bg1"/>
                </a:solidFill>
                <a:latin typeface="Times New Roman" panose="02020603050405020304" pitchFamily="18" charset="0"/>
                <a:cs typeface="Times New Roman" panose="02020603050405020304" pitchFamily="18" charset="0"/>
              </a:rPr>
            </a:br>
            <a:br>
              <a:rPr lang="en-US" altLang="ja-JP" sz="1200" b="1" dirty="0">
                <a:solidFill>
                  <a:schemeClr val="bg1"/>
                </a:solidFill>
                <a:latin typeface="Times New Roman" panose="02020603050405020304" pitchFamily="18" charset="0"/>
                <a:cs typeface="Times New Roman" panose="02020603050405020304" pitchFamily="18" charset="0"/>
              </a:rPr>
            </a:br>
            <a:r>
              <a:rPr lang="ja-JP" altLang="en-US" sz="1200" b="1" dirty="0">
                <a:solidFill>
                  <a:schemeClr val="bg1"/>
                </a:solidFill>
                <a:latin typeface="Times New Roman" panose="02020603050405020304" pitchFamily="18" charset="0"/>
                <a:cs typeface="Times New Roman" panose="02020603050405020304" pitchFamily="18" charset="0"/>
              </a:rPr>
              <a:t>第</a:t>
            </a:r>
            <a:r>
              <a:rPr lang="en-US" altLang="ja-JP" sz="1200" b="1" dirty="0">
                <a:solidFill>
                  <a:schemeClr val="bg1"/>
                </a:solidFill>
                <a:latin typeface="Times New Roman" panose="02020603050405020304" pitchFamily="18" charset="0"/>
                <a:cs typeface="Times New Roman" panose="02020603050405020304" pitchFamily="18" charset="0"/>
              </a:rPr>
              <a:t>1</a:t>
            </a:r>
            <a:r>
              <a:rPr lang="ja-JP" altLang="en-US" sz="1200" b="1" dirty="0">
                <a:solidFill>
                  <a:schemeClr val="bg1"/>
                </a:solidFill>
                <a:latin typeface="Times New Roman" panose="02020603050405020304" pitchFamily="18" charset="0"/>
                <a:cs typeface="Times New Roman" panose="02020603050405020304" pitchFamily="18" charset="0"/>
              </a:rPr>
              <a:t>回　軸をつくる</a:t>
            </a:r>
            <a:br>
              <a:rPr lang="en-US" altLang="ja-JP" sz="1200" b="1" dirty="0">
                <a:solidFill>
                  <a:schemeClr val="bg1"/>
                </a:solidFill>
                <a:latin typeface="Times New Roman" panose="02020603050405020304" pitchFamily="18" charset="0"/>
                <a:cs typeface="Times New Roman" panose="02020603050405020304" pitchFamily="18" charset="0"/>
              </a:rPr>
            </a:br>
            <a:br>
              <a:rPr lang="en-US" altLang="ja-JP" sz="1200" b="1" dirty="0">
                <a:solidFill>
                  <a:schemeClr val="bg1"/>
                </a:solidFill>
                <a:latin typeface="Times New Roman" panose="02020603050405020304" pitchFamily="18" charset="0"/>
                <a:cs typeface="Times New Roman" panose="02020603050405020304" pitchFamily="18" charset="0"/>
              </a:rPr>
            </a:br>
            <a:r>
              <a:rPr lang="en-US" altLang="ja-JP" sz="1200" b="1" dirty="0">
                <a:solidFill>
                  <a:schemeClr val="bg1"/>
                </a:solidFill>
                <a:latin typeface="Times New Roman" panose="02020603050405020304" pitchFamily="18" charset="0"/>
                <a:cs typeface="Times New Roman" panose="02020603050405020304" pitchFamily="18" charset="0"/>
              </a:rPr>
              <a:t>Identity</a:t>
            </a:r>
            <a:endParaRPr lang="ja-JP"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a:extLst>
              <a:ext uri="{FF2B5EF4-FFF2-40B4-BE49-F238E27FC236}">
                <a16:creationId xmlns:a16="http://schemas.microsoft.com/office/drawing/2014/main" id="{0BE8B214-B271-42B7-8912-65EC375BA78B}"/>
              </a:ext>
            </a:extLst>
          </p:cNvPr>
          <p:cNvSpPr txBox="1">
            <a:spLocks noChangeArrowheads="1"/>
          </p:cNvSpPr>
          <p:nvPr/>
        </p:nvSpPr>
        <p:spPr bwMode="auto">
          <a:xfrm>
            <a:off x="273050" y="839788"/>
            <a:ext cx="379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8" tIns="43634" rIns="87268" bIns="43634">
            <a:spAutoFit/>
          </a:bodyPr>
          <a:lstStyle>
            <a:lvl1pPr defTabSz="871538">
              <a:defRPr sz="1000" b="1">
                <a:solidFill>
                  <a:srgbClr val="00325C"/>
                </a:solidFill>
                <a:latin typeface="Arial" panose="020B0604020202020204" pitchFamily="34" charset="0"/>
                <a:ea typeface="ＭＳ Ｐゴシック" panose="020B0600070205080204" pitchFamily="50" charset="-128"/>
              </a:defRPr>
            </a:lvl1pPr>
            <a:lvl2pPr marL="742950" indent="-285750" defTabSz="871538">
              <a:defRPr sz="1000" b="1">
                <a:solidFill>
                  <a:srgbClr val="00325C"/>
                </a:solidFill>
                <a:latin typeface="Arial" panose="020B0604020202020204" pitchFamily="34" charset="0"/>
                <a:ea typeface="ＭＳ Ｐゴシック" panose="020B0600070205080204" pitchFamily="50" charset="-128"/>
              </a:defRPr>
            </a:lvl2pPr>
            <a:lvl3pPr marL="1143000" indent="-228600" defTabSz="871538">
              <a:defRPr sz="1000" b="1">
                <a:solidFill>
                  <a:srgbClr val="00325C"/>
                </a:solidFill>
                <a:latin typeface="Arial" panose="020B0604020202020204" pitchFamily="34" charset="0"/>
                <a:ea typeface="ＭＳ Ｐゴシック" panose="020B0600070205080204" pitchFamily="50" charset="-128"/>
              </a:defRPr>
            </a:lvl3pPr>
            <a:lvl4pPr marL="1600200" indent="-228600" defTabSz="871538">
              <a:defRPr sz="1000" b="1">
                <a:solidFill>
                  <a:srgbClr val="00325C"/>
                </a:solidFill>
                <a:latin typeface="Arial" panose="020B0604020202020204" pitchFamily="34" charset="0"/>
                <a:ea typeface="ＭＳ Ｐゴシック" panose="020B0600070205080204" pitchFamily="50" charset="-128"/>
              </a:defRPr>
            </a:lvl4pPr>
            <a:lvl5pPr marL="2057400" indent="-228600" defTabSz="871538">
              <a:defRPr sz="1000" b="1">
                <a:solidFill>
                  <a:srgbClr val="00325C"/>
                </a:solidFill>
                <a:latin typeface="Arial" panose="020B0604020202020204" pitchFamily="34" charset="0"/>
                <a:ea typeface="ＭＳ Ｐゴシック" panose="020B0600070205080204" pitchFamily="50" charset="-128"/>
              </a:defRPr>
            </a:lvl5pPr>
            <a:lvl6pPr marL="25146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hangingPunct="1">
              <a:spcBef>
                <a:spcPct val="50000"/>
              </a:spcBef>
              <a:spcAft>
                <a:spcPct val="10000"/>
              </a:spcAft>
              <a:buClr>
                <a:srgbClr val="B2B2B2"/>
              </a:buClr>
              <a:buSzPct val="80000"/>
              <a:buFont typeface="Wingdings 3" panose="05040102010807070707" pitchFamily="18" charset="2"/>
              <a:buNone/>
            </a:pPr>
            <a:r>
              <a:rPr kumimoji="1" lang="ja-JP" altLang="en-US" sz="1700">
                <a:solidFill>
                  <a:srgbClr val="000000"/>
                </a:solidFill>
                <a:ea typeface="HG創英角ｺﾞｼｯｸUB" panose="020B0909000000000000" pitchFamily="49" charset="-128"/>
              </a:rPr>
              <a:t>＋</a:t>
            </a:r>
          </a:p>
        </p:txBody>
      </p:sp>
      <p:sp>
        <p:nvSpPr>
          <p:cNvPr id="35843" name="Text Box 9">
            <a:extLst>
              <a:ext uri="{FF2B5EF4-FFF2-40B4-BE49-F238E27FC236}">
                <a16:creationId xmlns:a16="http://schemas.microsoft.com/office/drawing/2014/main" id="{F7543DB9-8EAB-4D3A-AC0E-F410EEA761AF}"/>
              </a:ext>
            </a:extLst>
          </p:cNvPr>
          <p:cNvSpPr txBox="1">
            <a:spLocks noChangeArrowheads="1"/>
          </p:cNvSpPr>
          <p:nvPr/>
        </p:nvSpPr>
        <p:spPr bwMode="auto">
          <a:xfrm>
            <a:off x="273050" y="2782888"/>
            <a:ext cx="379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8" tIns="43634" rIns="87268" bIns="43634">
            <a:spAutoFit/>
          </a:bodyPr>
          <a:lstStyle>
            <a:lvl1pPr defTabSz="871538">
              <a:defRPr sz="1000" b="1">
                <a:solidFill>
                  <a:srgbClr val="00325C"/>
                </a:solidFill>
                <a:latin typeface="Arial" panose="020B0604020202020204" pitchFamily="34" charset="0"/>
                <a:ea typeface="ＭＳ Ｐゴシック" panose="020B0600070205080204" pitchFamily="50" charset="-128"/>
              </a:defRPr>
            </a:lvl1pPr>
            <a:lvl2pPr marL="742950" indent="-285750" defTabSz="871538">
              <a:defRPr sz="1000" b="1">
                <a:solidFill>
                  <a:srgbClr val="00325C"/>
                </a:solidFill>
                <a:latin typeface="Arial" panose="020B0604020202020204" pitchFamily="34" charset="0"/>
                <a:ea typeface="ＭＳ Ｐゴシック" panose="020B0600070205080204" pitchFamily="50" charset="-128"/>
              </a:defRPr>
            </a:lvl2pPr>
            <a:lvl3pPr marL="1143000" indent="-228600" defTabSz="871538">
              <a:defRPr sz="1000" b="1">
                <a:solidFill>
                  <a:srgbClr val="00325C"/>
                </a:solidFill>
                <a:latin typeface="Arial" panose="020B0604020202020204" pitchFamily="34" charset="0"/>
                <a:ea typeface="ＭＳ Ｐゴシック" panose="020B0600070205080204" pitchFamily="50" charset="-128"/>
              </a:defRPr>
            </a:lvl3pPr>
            <a:lvl4pPr marL="1600200" indent="-228600" defTabSz="871538">
              <a:defRPr sz="1000" b="1">
                <a:solidFill>
                  <a:srgbClr val="00325C"/>
                </a:solidFill>
                <a:latin typeface="Arial" panose="020B0604020202020204" pitchFamily="34" charset="0"/>
                <a:ea typeface="ＭＳ Ｐゴシック" panose="020B0600070205080204" pitchFamily="50" charset="-128"/>
              </a:defRPr>
            </a:lvl4pPr>
            <a:lvl5pPr marL="2057400" indent="-228600" defTabSz="871538">
              <a:defRPr sz="1000" b="1">
                <a:solidFill>
                  <a:srgbClr val="00325C"/>
                </a:solidFill>
                <a:latin typeface="Arial" panose="020B0604020202020204" pitchFamily="34" charset="0"/>
                <a:ea typeface="ＭＳ Ｐゴシック" panose="020B0600070205080204" pitchFamily="50" charset="-128"/>
              </a:defRPr>
            </a:lvl5pPr>
            <a:lvl6pPr marL="25146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hangingPunct="1">
              <a:spcBef>
                <a:spcPct val="50000"/>
              </a:spcBef>
              <a:spcAft>
                <a:spcPct val="10000"/>
              </a:spcAft>
              <a:buClr>
                <a:srgbClr val="B2B2B2"/>
              </a:buClr>
              <a:buSzPct val="80000"/>
              <a:buFont typeface="Wingdings 3" panose="05040102010807070707" pitchFamily="18" charset="2"/>
              <a:buNone/>
            </a:pPr>
            <a:r>
              <a:rPr kumimoji="1" lang="ja-JP" altLang="en-US" sz="1700">
                <a:solidFill>
                  <a:srgbClr val="000000"/>
                </a:solidFill>
                <a:ea typeface="HG創英角ｺﾞｼｯｸUB" panose="020B0909000000000000" pitchFamily="49" charset="-128"/>
              </a:rPr>
              <a:t>－</a:t>
            </a:r>
          </a:p>
        </p:txBody>
      </p:sp>
      <p:sp>
        <p:nvSpPr>
          <p:cNvPr id="35844" name="Line 3">
            <a:extLst>
              <a:ext uri="{FF2B5EF4-FFF2-40B4-BE49-F238E27FC236}">
                <a16:creationId xmlns:a16="http://schemas.microsoft.com/office/drawing/2014/main" id="{209F6287-EE9C-42EC-B391-1B3645130670}"/>
              </a:ext>
            </a:extLst>
          </p:cNvPr>
          <p:cNvSpPr>
            <a:spLocks noChangeShapeType="1"/>
          </p:cNvSpPr>
          <p:nvPr/>
        </p:nvSpPr>
        <p:spPr bwMode="auto">
          <a:xfrm flipV="1">
            <a:off x="357188" y="1905000"/>
            <a:ext cx="9204325" cy="14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ja-JP" altLang="en-US"/>
          </a:p>
        </p:txBody>
      </p:sp>
      <p:graphicFrame>
        <p:nvGraphicFramePr>
          <p:cNvPr id="8" name="Group 59">
            <a:extLst>
              <a:ext uri="{FF2B5EF4-FFF2-40B4-BE49-F238E27FC236}">
                <a16:creationId xmlns:a16="http://schemas.microsoft.com/office/drawing/2014/main" id="{3DBCB27C-76D0-4D1B-B697-A67DAADEDA62}"/>
              </a:ext>
            </a:extLst>
          </p:cNvPr>
          <p:cNvGraphicFramePr>
            <a:graphicFrameLocks noGrp="1"/>
          </p:cNvGraphicFramePr>
          <p:nvPr/>
        </p:nvGraphicFramePr>
        <p:xfrm>
          <a:off x="271463" y="3154363"/>
          <a:ext cx="9434512" cy="3475035"/>
        </p:xfrm>
        <a:graphic>
          <a:graphicData uri="http://schemas.openxmlformats.org/drawingml/2006/table">
            <a:tbl>
              <a:tblPr/>
              <a:tblGrid>
                <a:gridCol w="576923">
                  <a:extLst>
                    <a:ext uri="{9D8B030D-6E8A-4147-A177-3AD203B41FA5}">
                      <a16:colId xmlns:a16="http://schemas.microsoft.com/office/drawing/2014/main" val="20000"/>
                    </a:ext>
                  </a:extLst>
                </a:gridCol>
                <a:gridCol w="2088376">
                  <a:extLst>
                    <a:ext uri="{9D8B030D-6E8A-4147-A177-3AD203B41FA5}">
                      <a16:colId xmlns:a16="http://schemas.microsoft.com/office/drawing/2014/main" val="20001"/>
                    </a:ext>
                  </a:extLst>
                </a:gridCol>
                <a:gridCol w="3168570">
                  <a:extLst>
                    <a:ext uri="{9D8B030D-6E8A-4147-A177-3AD203B41FA5}">
                      <a16:colId xmlns:a16="http://schemas.microsoft.com/office/drawing/2014/main" val="20002"/>
                    </a:ext>
                  </a:extLst>
                </a:gridCol>
                <a:gridCol w="3600643">
                  <a:extLst>
                    <a:ext uri="{9D8B030D-6E8A-4147-A177-3AD203B41FA5}">
                      <a16:colId xmlns:a16="http://schemas.microsoft.com/office/drawing/2014/main" val="20003"/>
                    </a:ext>
                  </a:extLst>
                </a:gridCol>
              </a:tblGrid>
              <a:tr h="426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Arial" pitchFamily="34" charset="0"/>
                          <a:ea typeface="ＭＳ Ｐゴシック" pitchFamily="50" charset="-128"/>
                        </a:rPr>
                        <a:t>いつ・どのような出会い</a:t>
                      </a:r>
                      <a:r>
                        <a:rPr kumimoji="1" lang="en-US" altLang="ja-JP" sz="1000" b="1" i="0" u="none" strike="noStrike" cap="none" normalizeH="0" baseline="0" dirty="0">
                          <a:ln>
                            <a:noFill/>
                          </a:ln>
                          <a:solidFill>
                            <a:schemeClr val="tx1"/>
                          </a:solidFill>
                          <a:effectLst/>
                          <a:latin typeface="Arial" pitchFamily="34" charset="0"/>
                          <a:ea typeface="ＭＳ Ｐゴシック" pitchFamily="50" charset="-128"/>
                        </a:rPr>
                        <a:t>/</a:t>
                      </a:r>
                      <a:r>
                        <a:rPr kumimoji="1" lang="ja-JP" altLang="en-US" sz="1000" b="1" i="0" u="none" strike="noStrike" cap="none" normalizeH="0" baseline="0" dirty="0">
                          <a:ln>
                            <a:noFill/>
                          </a:ln>
                          <a:solidFill>
                            <a:schemeClr val="tx1"/>
                          </a:solidFill>
                          <a:effectLst/>
                          <a:latin typeface="Arial" pitchFamily="34" charset="0"/>
                          <a:ea typeface="ＭＳ Ｐゴシック" pitchFamily="50" charset="-128"/>
                        </a:rPr>
                        <a:t>出来事か</a:t>
                      </a:r>
                      <a:endParaRPr kumimoji="1" lang="ja-JP" altLang="en-US" sz="900" b="1"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Arial" pitchFamily="34" charset="0"/>
                          <a:ea typeface="ＭＳ Ｐゴシック" pitchFamily="50" charset="-128"/>
                        </a:rPr>
                        <a:t>その出会い</a:t>
                      </a:r>
                      <a:r>
                        <a:rPr kumimoji="1" lang="en-US" altLang="ja-JP" sz="1000" b="1" i="0" u="none" strike="noStrike" cap="none" normalizeH="0" baseline="0" dirty="0">
                          <a:ln>
                            <a:noFill/>
                          </a:ln>
                          <a:solidFill>
                            <a:schemeClr val="tx1"/>
                          </a:solidFill>
                          <a:effectLst/>
                          <a:latin typeface="Arial" pitchFamily="34" charset="0"/>
                          <a:ea typeface="ＭＳ Ｐゴシック" pitchFamily="50" charset="-128"/>
                        </a:rPr>
                        <a:t>/</a:t>
                      </a:r>
                      <a:r>
                        <a:rPr kumimoji="1" lang="ja-JP" altLang="en-US" sz="1000" b="1" i="0" u="none" strike="noStrike" cap="none" normalizeH="0" baseline="0" dirty="0">
                          <a:ln>
                            <a:noFill/>
                          </a:ln>
                          <a:solidFill>
                            <a:schemeClr val="tx1"/>
                          </a:solidFill>
                          <a:effectLst/>
                          <a:latin typeface="Arial" pitchFamily="34" charset="0"/>
                          <a:ea typeface="ＭＳ Ｐゴシック" pitchFamily="50" charset="-128"/>
                        </a:rPr>
                        <a:t>出来事をどのように捉え、向き合ったのか</a:t>
                      </a:r>
                    </a:p>
                  </a:txBody>
                  <a:tcPr marL="91455" marR="91455"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Arial" pitchFamily="34" charset="0"/>
                          <a:ea typeface="ＭＳ Ｐゴシック" pitchFamily="50" charset="-128"/>
                        </a:rPr>
                        <a:t>何を学び何が得られたのか、それをどのように活かしているか</a:t>
                      </a:r>
                    </a:p>
                  </a:txBody>
                  <a:tcPr marL="91455" marR="91455"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①</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体験</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②</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体験</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③</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体験</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④</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体験</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⑤</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体験</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882" name="Text Box 64">
            <a:extLst>
              <a:ext uri="{FF2B5EF4-FFF2-40B4-BE49-F238E27FC236}">
                <a16:creationId xmlns:a16="http://schemas.microsoft.com/office/drawing/2014/main" id="{D3E46105-3713-4A04-AA54-2755E8284E90}"/>
              </a:ext>
            </a:extLst>
          </p:cNvPr>
          <p:cNvSpPr txBox="1">
            <a:spLocks noChangeArrowheads="1"/>
          </p:cNvSpPr>
          <p:nvPr/>
        </p:nvSpPr>
        <p:spPr bwMode="auto">
          <a:xfrm>
            <a:off x="107950" y="44450"/>
            <a:ext cx="9798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r>
              <a:rPr kumimoji="1" lang="ja-JP" altLang="en-US" dirty="0">
                <a:solidFill>
                  <a:srgbClr val="000000"/>
                </a:solidFill>
                <a:latin typeface="ＭＳ Ｐゴシック" panose="020B0600070205080204" pitchFamily="50" charset="-128"/>
              </a:rPr>
              <a:t>人生物語　　　　　　　　　　　　　　　　　　　　　　　　　　　　　　  　　　　　　　　　　　　　　　　　　　　　　　　　　　　　　　　　　　　　　　　　　　　　　　　　　　　　　</a:t>
            </a:r>
            <a:r>
              <a:rPr kumimoji="1" lang="ja-JP" altLang="en-US" b="0" dirty="0">
                <a:solidFill>
                  <a:srgbClr val="000000"/>
                </a:solidFill>
                <a:latin typeface="ＭＳ Ｐゴシック" panose="020B0600070205080204" pitchFamily="50" charset="-128"/>
              </a:rPr>
              <a:t>氏名（　      　　　　　　　　　）　</a:t>
            </a:r>
            <a:endParaRPr kumimoji="1" lang="en-US" altLang="ja-JP" b="0" dirty="0">
              <a:solidFill>
                <a:srgbClr val="000000"/>
              </a:solidFill>
              <a:latin typeface="ＭＳ Ｐゴシック" panose="020B0600070205080204" pitchFamily="50" charset="-128"/>
            </a:endParaRPr>
          </a:p>
        </p:txBody>
      </p:sp>
      <p:sp>
        <p:nvSpPr>
          <p:cNvPr id="35883" name="Text Box 49">
            <a:extLst>
              <a:ext uri="{FF2B5EF4-FFF2-40B4-BE49-F238E27FC236}">
                <a16:creationId xmlns:a16="http://schemas.microsoft.com/office/drawing/2014/main" id="{91ACA134-CF63-46E0-B4A4-8DE235010DCB}"/>
              </a:ext>
            </a:extLst>
          </p:cNvPr>
          <p:cNvSpPr txBox="1">
            <a:spLocks noChangeArrowheads="1"/>
          </p:cNvSpPr>
          <p:nvPr/>
        </p:nvSpPr>
        <p:spPr bwMode="auto">
          <a:xfrm>
            <a:off x="9083675" y="1938338"/>
            <a:ext cx="4397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hangingPunct="1">
              <a:spcBef>
                <a:spcPct val="50000"/>
              </a:spcBef>
              <a:spcAft>
                <a:spcPct val="10000"/>
              </a:spcAft>
              <a:buClr>
                <a:srgbClr val="B2B2B2"/>
              </a:buClr>
              <a:buSzPct val="80000"/>
              <a:buFont typeface="Wingdings 3" panose="05040102010807070707" pitchFamily="18" charset="2"/>
              <a:buNone/>
            </a:pPr>
            <a:r>
              <a:rPr lang="ja-JP" altLang="en-US">
                <a:solidFill>
                  <a:srgbClr val="000000"/>
                </a:solidFill>
              </a:rPr>
              <a:t>現在</a:t>
            </a:r>
          </a:p>
        </p:txBody>
      </p:sp>
      <p:sp>
        <p:nvSpPr>
          <p:cNvPr id="35884" name="正方形/長方形 4">
            <a:extLst>
              <a:ext uri="{FF2B5EF4-FFF2-40B4-BE49-F238E27FC236}">
                <a16:creationId xmlns:a16="http://schemas.microsoft.com/office/drawing/2014/main" id="{2559FC34-FFFC-4D5A-9F0B-F466338942BF}"/>
              </a:ext>
            </a:extLst>
          </p:cNvPr>
          <p:cNvSpPr>
            <a:spLocks noChangeArrowheads="1"/>
          </p:cNvSpPr>
          <p:nvPr/>
        </p:nvSpPr>
        <p:spPr bwMode="auto">
          <a:xfrm>
            <a:off x="271463" y="404813"/>
            <a:ext cx="9290050" cy="385762"/>
          </a:xfrm>
          <a:prstGeom prst="rect">
            <a:avLst/>
          </a:prstGeom>
          <a:solidFill>
            <a:schemeClr val="bg1"/>
          </a:solidFill>
          <a:ln w="12700" algn="ctr">
            <a:solidFill>
              <a:schemeClr val="tx1"/>
            </a:solidFill>
            <a:round/>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r>
              <a:rPr kumimoji="1" lang="ja-JP" altLang="en-US" b="0">
                <a:solidFill>
                  <a:srgbClr val="000000"/>
                </a:solidFill>
              </a:rPr>
              <a:t>ご自分が生まれてから今に至るまでのライフ・キャリア・ストーリーにタイトルをつけるとしたら何でしょうか「　　　　　　　　　　　　　　　　　　　　　　　　　　　　　　　　　　　　　　　　　」</a:t>
            </a:r>
            <a:endParaRPr kumimoji="1" lang="ja-JP" altLang="en-US" sz="1800" b="0">
              <a:solidFill>
                <a:srgbClr val="000000"/>
              </a:solidFill>
            </a:endParaRPr>
          </a:p>
        </p:txBody>
      </p:sp>
      <p:cxnSp>
        <p:nvCxnSpPr>
          <p:cNvPr id="35885" name="直線コネクタ 10">
            <a:extLst>
              <a:ext uri="{FF2B5EF4-FFF2-40B4-BE49-F238E27FC236}">
                <a16:creationId xmlns:a16="http://schemas.microsoft.com/office/drawing/2014/main" id="{CCB984E6-81F3-4AE2-AACD-1557B00571AD}"/>
              </a:ext>
            </a:extLst>
          </p:cNvPr>
          <p:cNvCxnSpPr>
            <a:cxnSpLocks noChangeShapeType="1"/>
          </p:cNvCxnSpPr>
          <p:nvPr/>
        </p:nvCxnSpPr>
        <p:spPr bwMode="auto">
          <a:xfrm>
            <a:off x="536575" y="1819275"/>
            <a:ext cx="0" cy="2206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86" name="円/楕円 10">
            <a:extLst>
              <a:ext uri="{FF2B5EF4-FFF2-40B4-BE49-F238E27FC236}">
                <a16:creationId xmlns:a16="http://schemas.microsoft.com/office/drawing/2014/main" id="{2B9668EC-B1C7-4CF5-A36C-AB098A49197F}"/>
              </a:ext>
            </a:extLst>
          </p:cNvPr>
          <p:cNvSpPr>
            <a:spLocks noChangeArrowheads="1"/>
          </p:cNvSpPr>
          <p:nvPr/>
        </p:nvSpPr>
        <p:spPr bwMode="auto">
          <a:xfrm>
            <a:off x="552450" y="3709988"/>
            <a:ext cx="195263" cy="136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endParaRPr kumimoji="1" lang="ja-JP" altLang="en-US" sz="1800" b="0">
              <a:solidFill>
                <a:srgbClr val="000000"/>
              </a:solidFill>
            </a:endParaRPr>
          </a:p>
        </p:txBody>
      </p:sp>
      <p:sp>
        <p:nvSpPr>
          <p:cNvPr id="35887" name="円/楕円 11">
            <a:extLst>
              <a:ext uri="{FF2B5EF4-FFF2-40B4-BE49-F238E27FC236}">
                <a16:creationId xmlns:a16="http://schemas.microsoft.com/office/drawing/2014/main" id="{1F3A9ABF-BC9C-4CD0-95E5-B8A57267E0D3}"/>
              </a:ext>
            </a:extLst>
          </p:cNvPr>
          <p:cNvSpPr>
            <a:spLocks noChangeArrowheads="1"/>
          </p:cNvSpPr>
          <p:nvPr/>
        </p:nvSpPr>
        <p:spPr bwMode="auto">
          <a:xfrm>
            <a:off x="546100" y="4289425"/>
            <a:ext cx="195263" cy="136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endParaRPr kumimoji="1" lang="ja-JP" altLang="en-US" sz="1800" b="0">
              <a:solidFill>
                <a:srgbClr val="000000"/>
              </a:solidFill>
            </a:endParaRPr>
          </a:p>
        </p:txBody>
      </p:sp>
      <p:sp>
        <p:nvSpPr>
          <p:cNvPr id="35888" name="円/楕円 12">
            <a:extLst>
              <a:ext uri="{FF2B5EF4-FFF2-40B4-BE49-F238E27FC236}">
                <a16:creationId xmlns:a16="http://schemas.microsoft.com/office/drawing/2014/main" id="{51FDAAC2-80FD-48B4-B382-8D0CFFD3ED90}"/>
              </a:ext>
            </a:extLst>
          </p:cNvPr>
          <p:cNvSpPr>
            <a:spLocks noChangeArrowheads="1"/>
          </p:cNvSpPr>
          <p:nvPr/>
        </p:nvSpPr>
        <p:spPr bwMode="auto">
          <a:xfrm>
            <a:off x="555625" y="4875213"/>
            <a:ext cx="195263" cy="136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endParaRPr kumimoji="1" lang="ja-JP" altLang="en-US" sz="1800" b="0">
              <a:solidFill>
                <a:srgbClr val="000000"/>
              </a:solidFill>
            </a:endParaRPr>
          </a:p>
        </p:txBody>
      </p:sp>
      <p:sp>
        <p:nvSpPr>
          <p:cNvPr id="35889" name="円/楕円 13">
            <a:extLst>
              <a:ext uri="{FF2B5EF4-FFF2-40B4-BE49-F238E27FC236}">
                <a16:creationId xmlns:a16="http://schemas.microsoft.com/office/drawing/2014/main" id="{3D9224DD-61EE-4068-8A83-1BC12E01ED61}"/>
              </a:ext>
            </a:extLst>
          </p:cNvPr>
          <p:cNvSpPr>
            <a:spLocks noChangeArrowheads="1"/>
          </p:cNvSpPr>
          <p:nvPr/>
        </p:nvSpPr>
        <p:spPr bwMode="auto">
          <a:xfrm>
            <a:off x="566738" y="5500688"/>
            <a:ext cx="193675" cy="136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endParaRPr kumimoji="1" lang="ja-JP" altLang="en-US" sz="1800" b="0">
              <a:solidFill>
                <a:srgbClr val="000000"/>
              </a:solidFill>
            </a:endParaRPr>
          </a:p>
        </p:txBody>
      </p:sp>
      <p:sp>
        <p:nvSpPr>
          <p:cNvPr id="35890" name="円/楕円 14">
            <a:extLst>
              <a:ext uri="{FF2B5EF4-FFF2-40B4-BE49-F238E27FC236}">
                <a16:creationId xmlns:a16="http://schemas.microsoft.com/office/drawing/2014/main" id="{7C6E1807-6C96-4267-92D4-71B3F84DB9D0}"/>
              </a:ext>
            </a:extLst>
          </p:cNvPr>
          <p:cNvSpPr>
            <a:spLocks noChangeArrowheads="1"/>
          </p:cNvSpPr>
          <p:nvPr/>
        </p:nvSpPr>
        <p:spPr bwMode="auto">
          <a:xfrm>
            <a:off x="566738" y="6099175"/>
            <a:ext cx="193675" cy="136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endParaRPr kumimoji="1" lang="ja-JP" altLang="en-US" sz="1800" b="0">
              <a:solidFill>
                <a:srgbClr val="00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8">
            <a:extLst>
              <a:ext uri="{FF2B5EF4-FFF2-40B4-BE49-F238E27FC236}">
                <a16:creationId xmlns:a16="http://schemas.microsoft.com/office/drawing/2014/main" id="{3F43422E-B12D-4800-A83A-08E46DC3FB5D}"/>
              </a:ext>
            </a:extLst>
          </p:cNvPr>
          <p:cNvSpPr txBox="1">
            <a:spLocks noChangeArrowheads="1"/>
          </p:cNvSpPr>
          <p:nvPr/>
        </p:nvSpPr>
        <p:spPr bwMode="auto">
          <a:xfrm>
            <a:off x="273050" y="839788"/>
            <a:ext cx="379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8" tIns="43634" rIns="87268" bIns="43634">
            <a:spAutoFit/>
          </a:bodyPr>
          <a:lstStyle>
            <a:lvl1pPr defTabSz="871538">
              <a:defRPr sz="1000" b="1">
                <a:solidFill>
                  <a:srgbClr val="00325C"/>
                </a:solidFill>
                <a:latin typeface="Arial" panose="020B0604020202020204" pitchFamily="34" charset="0"/>
                <a:ea typeface="ＭＳ Ｐゴシック" panose="020B0600070205080204" pitchFamily="50" charset="-128"/>
              </a:defRPr>
            </a:lvl1pPr>
            <a:lvl2pPr marL="742950" indent="-285750" defTabSz="871538">
              <a:defRPr sz="1000" b="1">
                <a:solidFill>
                  <a:srgbClr val="00325C"/>
                </a:solidFill>
                <a:latin typeface="Arial" panose="020B0604020202020204" pitchFamily="34" charset="0"/>
                <a:ea typeface="ＭＳ Ｐゴシック" panose="020B0600070205080204" pitchFamily="50" charset="-128"/>
              </a:defRPr>
            </a:lvl2pPr>
            <a:lvl3pPr marL="1143000" indent="-228600" defTabSz="871538">
              <a:defRPr sz="1000" b="1">
                <a:solidFill>
                  <a:srgbClr val="00325C"/>
                </a:solidFill>
                <a:latin typeface="Arial" panose="020B0604020202020204" pitchFamily="34" charset="0"/>
                <a:ea typeface="ＭＳ Ｐゴシック" panose="020B0600070205080204" pitchFamily="50" charset="-128"/>
              </a:defRPr>
            </a:lvl3pPr>
            <a:lvl4pPr marL="1600200" indent="-228600" defTabSz="871538">
              <a:defRPr sz="1000" b="1">
                <a:solidFill>
                  <a:srgbClr val="00325C"/>
                </a:solidFill>
                <a:latin typeface="Arial" panose="020B0604020202020204" pitchFamily="34" charset="0"/>
                <a:ea typeface="ＭＳ Ｐゴシック" panose="020B0600070205080204" pitchFamily="50" charset="-128"/>
              </a:defRPr>
            </a:lvl4pPr>
            <a:lvl5pPr marL="2057400" indent="-228600" defTabSz="871538">
              <a:defRPr sz="1000" b="1">
                <a:solidFill>
                  <a:srgbClr val="00325C"/>
                </a:solidFill>
                <a:latin typeface="Arial" panose="020B0604020202020204" pitchFamily="34" charset="0"/>
                <a:ea typeface="ＭＳ Ｐゴシック" panose="020B0600070205080204" pitchFamily="50" charset="-128"/>
              </a:defRPr>
            </a:lvl5pPr>
            <a:lvl6pPr marL="25146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hangingPunct="1">
              <a:spcBef>
                <a:spcPct val="50000"/>
              </a:spcBef>
              <a:spcAft>
                <a:spcPct val="10000"/>
              </a:spcAft>
              <a:buClr>
                <a:srgbClr val="B2B2B2"/>
              </a:buClr>
              <a:buSzPct val="80000"/>
              <a:buFont typeface="Wingdings 3" panose="05040102010807070707" pitchFamily="18" charset="2"/>
              <a:buNone/>
            </a:pPr>
            <a:r>
              <a:rPr kumimoji="1" lang="ja-JP" altLang="en-US" sz="1700">
                <a:solidFill>
                  <a:srgbClr val="000000"/>
                </a:solidFill>
                <a:ea typeface="HG創英角ｺﾞｼｯｸUB" panose="020B0909000000000000" pitchFamily="49" charset="-128"/>
              </a:rPr>
              <a:t>＋</a:t>
            </a:r>
          </a:p>
        </p:txBody>
      </p:sp>
      <p:sp>
        <p:nvSpPr>
          <p:cNvPr id="37891" name="Text Box 9">
            <a:extLst>
              <a:ext uri="{FF2B5EF4-FFF2-40B4-BE49-F238E27FC236}">
                <a16:creationId xmlns:a16="http://schemas.microsoft.com/office/drawing/2014/main" id="{8D57DAF0-AC71-47CF-91A0-EA408A8F91FE}"/>
              </a:ext>
            </a:extLst>
          </p:cNvPr>
          <p:cNvSpPr txBox="1">
            <a:spLocks noChangeArrowheads="1"/>
          </p:cNvSpPr>
          <p:nvPr/>
        </p:nvSpPr>
        <p:spPr bwMode="auto">
          <a:xfrm>
            <a:off x="273050" y="2782888"/>
            <a:ext cx="379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8" tIns="43634" rIns="87268" bIns="43634">
            <a:spAutoFit/>
          </a:bodyPr>
          <a:lstStyle>
            <a:lvl1pPr defTabSz="871538">
              <a:defRPr sz="1000" b="1">
                <a:solidFill>
                  <a:srgbClr val="00325C"/>
                </a:solidFill>
                <a:latin typeface="Arial" panose="020B0604020202020204" pitchFamily="34" charset="0"/>
                <a:ea typeface="ＭＳ Ｐゴシック" panose="020B0600070205080204" pitchFamily="50" charset="-128"/>
              </a:defRPr>
            </a:lvl1pPr>
            <a:lvl2pPr marL="742950" indent="-285750" defTabSz="871538">
              <a:defRPr sz="1000" b="1">
                <a:solidFill>
                  <a:srgbClr val="00325C"/>
                </a:solidFill>
                <a:latin typeface="Arial" panose="020B0604020202020204" pitchFamily="34" charset="0"/>
                <a:ea typeface="ＭＳ Ｐゴシック" panose="020B0600070205080204" pitchFamily="50" charset="-128"/>
              </a:defRPr>
            </a:lvl2pPr>
            <a:lvl3pPr marL="1143000" indent="-228600" defTabSz="871538">
              <a:defRPr sz="1000" b="1">
                <a:solidFill>
                  <a:srgbClr val="00325C"/>
                </a:solidFill>
                <a:latin typeface="Arial" panose="020B0604020202020204" pitchFamily="34" charset="0"/>
                <a:ea typeface="ＭＳ Ｐゴシック" panose="020B0600070205080204" pitchFamily="50" charset="-128"/>
              </a:defRPr>
            </a:lvl3pPr>
            <a:lvl4pPr marL="1600200" indent="-228600" defTabSz="871538">
              <a:defRPr sz="1000" b="1">
                <a:solidFill>
                  <a:srgbClr val="00325C"/>
                </a:solidFill>
                <a:latin typeface="Arial" panose="020B0604020202020204" pitchFamily="34" charset="0"/>
                <a:ea typeface="ＭＳ Ｐゴシック" panose="020B0600070205080204" pitchFamily="50" charset="-128"/>
              </a:defRPr>
            </a:lvl4pPr>
            <a:lvl5pPr marL="2057400" indent="-228600" defTabSz="871538">
              <a:defRPr sz="1000" b="1">
                <a:solidFill>
                  <a:srgbClr val="00325C"/>
                </a:solidFill>
                <a:latin typeface="Arial" panose="020B0604020202020204" pitchFamily="34" charset="0"/>
                <a:ea typeface="ＭＳ Ｐゴシック" panose="020B0600070205080204" pitchFamily="50" charset="-128"/>
              </a:defRPr>
            </a:lvl5pPr>
            <a:lvl6pPr marL="25146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hangingPunct="1">
              <a:spcBef>
                <a:spcPct val="50000"/>
              </a:spcBef>
              <a:spcAft>
                <a:spcPct val="10000"/>
              </a:spcAft>
              <a:buClr>
                <a:srgbClr val="B2B2B2"/>
              </a:buClr>
              <a:buSzPct val="80000"/>
              <a:buFont typeface="Wingdings 3" panose="05040102010807070707" pitchFamily="18" charset="2"/>
              <a:buNone/>
            </a:pPr>
            <a:r>
              <a:rPr kumimoji="1" lang="ja-JP" altLang="en-US" sz="1700">
                <a:solidFill>
                  <a:srgbClr val="000000"/>
                </a:solidFill>
                <a:ea typeface="HG創英角ｺﾞｼｯｸUB" panose="020B0909000000000000" pitchFamily="49" charset="-128"/>
              </a:rPr>
              <a:t>－</a:t>
            </a:r>
          </a:p>
        </p:txBody>
      </p:sp>
      <p:sp>
        <p:nvSpPr>
          <p:cNvPr id="37892" name="Line 3">
            <a:extLst>
              <a:ext uri="{FF2B5EF4-FFF2-40B4-BE49-F238E27FC236}">
                <a16:creationId xmlns:a16="http://schemas.microsoft.com/office/drawing/2014/main" id="{69166E75-CE97-400B-822C-886A9F5A4620}"/>
              </a:ext>
            </a:extLst>
          </p:cNvPr>
          <p:cNvSpPr>
            <a:spLocks noChangeShapeType="1"/>
          </p:cNvSpPr>
          <p:nvPr/>
        </p:nvSpPr>
        <p:spPr bwMode="auto">
          <a:xfrm flipV="1">
            <a:off x="357188" y="1905000"/>
            <a:ext cx="9204325" cy="14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endParaRPr lang="ja-JP" altLang="en-US"/>
          </a:p>
        </p:txBody>
      </p:sp>
      <p:graphicFrame>
        <p:nvGraphicFramePr>
          <p:cNvPr id="8" name="Group 59">
            <a:extLst>
              <a:ext uri="{FF2B5EF4-FFF2-40B4-BE49-F238E27FC236}">
                <a16:creationId xmlns:a16="http://schemas.microsoft.com/office/drawing/2014/main" id="{DB698B52-F869-4883-9787-8C233DFD9DCB}"/>
              </a:ext>
            </a:extLst>
          </p:cNvPr>
          <p:cNvGraphicFramePr>
            <a:graphicFrameLocks noGrp="1"/>
          </p:cNvGraphicFramePr>
          <p:nvPr/>
        </p:nvGraphicFramePr>
        <p:xfrm>
          <a:off x="261938" y="3206750"/>
          <a:ext cx="9434512" cy="3457576"/>
        </p:xfrm>
        <a:graphic>
          <a:graphicData uri="http://schemas.openxmlformats.org/drawingml/2006/table">
            <a:tbl>
              <a:tblPr/>
              <a:tblGrid>
                <a:gridCol w="576923">
                  <a:extLst>
                    <a:ext uri="{9D8B030D-6E8A-4147-A177-3AD203B41FA5}">
                      <a16:colId xmlns:a16="http://schemas.microsoft.com/office/drawing/2014/main" val="20000"/>
                    </a:ext>
                  </a:extLst>
                </a:gridCol>
                <a:gridCol w="2088376">
                  <a:extLst>
                    <a:ext uri="{9D8B030D-6E8A-4147-A177-3AD203B41FA5}">
                      <a16:colId xmlns:a16="http://schemas.microsoft.com/office/drawing/2014/main" val="20001"/>
                    </a:ext>
                  </a:extLst>
                </a:gridCol>
                <a:gridCol w="3168570">
                  <a:extLst>
                    <a:ext uri="{9D8B030D-6E8A-4147-A177-3AD203B41FA5}">
                      <a16:colId xmlns:a16="http://schemas.microsoft.com/office/drawing/2014/main" val="20002"/>
                    </a:ext>
                  </a:extLst>
                </a:gridCol>
                <a:gridCol w="3600643">
                  <a:extLst>
                    <a:ext uri="{9D8B030D-6E8A-4147-A177-3AD203B41FA5}">
                      <a16:colId xmlns:a16="http://schemas.microsoft.com/office/drawing/2014/main" val="20003"/>
                    </a:ext>
                  </a:extLst>
                </a:gridCol>
              </a:tblGrid>
              <a:tr h="408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Arial" pitchFamily="34" charset="0"/>
                          <a:ea typeface="ＭＳ Ｐゴシック" pitchFamily="50" charset="-128"/>
                        </a:rPr>
                        <a:t>いつ・どのような出会い</a:t>
                      </a:r>
                      <a:r>
                        <a:rPr kumimoji="1" lang="en-US" altLang="ja-JP" sz="1000" b="1" i="0" u="none" strike="noStrike" cap="none" normalizeH="0" baseline="0" dirty="0">
                          <a:ln>
                            <a:noFill/>
                          </a:ln>
                          <a:solidFill>
                            <a:schemeClr val="tx1"/>
                          </a:solidFill>
                          <a:effectLst/>
                          <a:latin typeface="Arial" pitchFamily="34" charset="0"/>
                          <a:ea typeface="ＭＳ Ｐゴシック" pitchFamily="50" charset="-128"/>
                        </a:rPr>
                        <a:t>/</a:t>
                      </a:r>
                      <a:r>
                        <a:rPr kumimoji="1" lang="ja-JP" altLang="en-US" sz="1000" b="1" i="0" u="none" strike="noStrike" cap="none" normalizeH="0" baseline="0" dirty="0">
                          <a:ln>
                            <a:noFill/>
                          </a:ln>
                          <a:solidFill>
                            <a:schemeClr val="tx1"/>
                          </a:solidFill>
                          <a:effectLst/>
                          <a:latin typeface="Arial" pitchFamily="34" charset="0"/>
                          <a:ea typeface="ＭＳ Ｐゴシック" pitchFamily="50" charset="-128"/>
                        </a:rPr>
                        <a:t>出来事か</a:t>
                      </a:r>
                      <a:endParaRPr kumimoji="1" lang="ja-JP" altLang="en-US" sz="900" b="1"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Arial" pitchFamily="34" charset="0"/>
                          <a:ea typeface="ＭＳ Ｐゴシック" pitchFamily="50" charset="-128"/>
                        </a:rPr>
                        <a:t>その出会い</a:t>
                      </a:r>
                      <a:r>
                        <a:rPr kumimoji="1" lang="en-US" altLang="ja-JP" sz="1000" b="1" i="0" u="none" strike="noStrike" cap="none" normalizeH="0" baseline="0" dirty="0">
                          <a:ln>
                            <a:noFill/>
                          </a:ln>
                          <a:solidFill>
                            <a:schemeClr val="tx1"/>
                          </a:solidFill>
                          <a:effectLst/>
                          <a:latin typeface="Arial" pitchFamily="34" charset="0"/>
                          <a:ea typeface="ＭＳ Ｐゴシック" pitchFamily="50" charset="-128"/>
                        </a:rPr>
                        <a:t>/</a:t>
                      </a:r>
                      <a:r>
                        <a:rPr kumimoji="1" lang="ja-JP" altLang="en-US" sz="1000" b="1" i="0" u="none" strike="noStrike" cap="none" normalizeH="0" baseline="0" dirty="0">
                          <a:ln>
                            <a:noFill/>
                          </a:ln>
                          <a:solidFill>
                            <a:schemeClr val="tx1"/>
                          </a:solidFill>
                          <a:effectLst/>
                          <a:latin typeface="Arial" pitchFamily="34" charset="0"/>
                          <a:ea typeface="ＭＳ Ｐゴシック" pitchFamily="50" charset="-128"/>
                        </a:rPr>
                        <a:t>出来事をどのように捉え、向き合ったのか</a:t>
                      </a:r>
                    </a:p>
                  </a:txBody>
                  <a:tcPr marL="91455" marR="91455"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Arial" pitchFamily="34" charset="0"/>
                          <a:ea typeface="ＭＳ Ｐゴシック" pitchFamily="50" charset="-128"/>
                        </a:rPr>
                        <a:t>何を学び何が得られたのか、それをどのように活かしているか</a:t>
                      </a:r>
                    </a:p>
                  </a:txBody>
                  <a:tcPr marL="91455" marR="91455"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①</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体験</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accent2"/>
                          </a:solidFill>
                          <a:effectLst/>
                          <a:latin typeface="Arial" pitchFamily="34" charset="0"/>
                          <a:ea typeface="ＭＳ Ｐゴシック" pitchFamily="50" charset="-128"/>
                        </a:rPr>
                        <a:t>12</a:t>
                      </a:r>
                      <a:r>
                        <a:rPr kumimoji="1" lang="ja-JP" altLang="en-US" sz="1000" b="0" i="0" u="none" strike="noStrike" cap="none" normalizeH="0" baseline="0" dirty="0">
                          <a:ln>
                            <a:noFill/>
                          </a:ln>
                          <a:solidFill>
                            <a:schemeClr val="accent2"/>
                          </a:solidFill>
                          <a:effectLst/>
                          <a:latin typeface="Arial" pitchFamily="34" charset="0"/>
                          <a:ea typeface="ＭＳ Ｐゴシック" pitchFamily="50" charset="-128"/>
                        </a:rPr>
                        <a:t>才頃。小学生。プロメテウスの劇</a:t>
                      </a:r>
                      <a:endParaRPr kumimoji="1" lang="en-US" altLang="ja-JP" sz="1000" b="0" i="0" u="none" strike="noStrike" cap="none" normalizeH="0" baseline="0" dirty="0">
                        <a:ln>
                          <a:noFill/>
                        </a:ln>
                        <a:solidFill>
                          <a:schemeClr val="accent2"/>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accent2"/>
                          </a:solidFill>
                          <a:effectLst/>
                          <a:latin typeface="Arial" pitchFamily="34" charset="0"/>
                          <a:ea typeface="ＭＳ Ｐゴシック" pitchFamily="50" charset="-128"/>
                        </a:rPr>
                        <a:t>で主役を演じる。舞台に立つ喜び。</a:t>
                      </a: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accent2"/>
                          </a:solidFill>
                          <a:effectLst/>
                          <a:latin typeface="Arial" pitchFamily="34" charset="0"/>
                          <a:ea typeface="ＭＳ Ｐゴシック" pitchFamily="50" charset="-128"/>
                        </a:rPr>
                        <a:t>自ら立候補して劇団で主役オーディションを受ける。最高の舞台作品をお客さんに喜んで貰えるように努力した。</a:t>
                      </a: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accent2"/>
                          </a:solidFill>
                          <a:effectLst/>
                          <a:latin typeface="Arial" pitchFamily="34" charset="0"/>
                          <a:ea typeface="ＭＳ Ｐゴシック" pitchFamily="50" charset="-128"/>
                        </a:rPr>
                        <a:t>相手基点と貢献姿勢を学んだ。自分達で考え抜いて作品を作るが、全ては演劇を観るお客様を基点に演技・演出・照明・衣装を逆算して考える。その為に、チームが一丸となり、自ら貢献する。</a:t>
                      </a: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②</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体験</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accent2"/>
                          </a:solidFill>
                          <a:effectLst/>
                          <a:latin typeface="Arial" pitchFamily="34" charset="0"/>
                          <a:ea typeface="ＭＳ Ｐゴシック" pitchFamily="50" charset="-128"/>
                        </a:rPr>
                        <a:t>20</a:t>
                      </a:r>
                      <a:r>
                        <a:rPr kumimoji="1" lang="ja-JP" altLang="en-US" sz="1000" b="0" i="0" u="none" strike="noStrike" cap="none" normalizeH="0" baseline="0" dirty="0">
                          <a:ln>
                            <a:noFill/>
                          </a:ln>
                          <a:solidFill>
                            <a:schemeClr val="accent2"/>
                          </a:solidFill>
                          <a:effectLst/>
                          <a:latin typeface="Arial" pitchFamily="34" charset="0"/>
                          <a:ea typeface="ＭＳ Ｐゴシック" pitchFamily="50" charset="-128"/>
                        </a:rPr>
                        <a:t>才頃。大学生。発展途上国支援</a:t>
                      </a:r>
                      <a:r>
                        <a:rPr kumimoji="1" lang="en-US" altLang="ja-JP" sz="1000" b="0" i="0" u="none" strike="noStrike" cap="none" normalizeH="0" baseline="0" dirty="0">
                          <a:ln>
                            <a:noFill/>
                          </a:ln>
                          <a:solidFill>
                            <a:schemeClr val="accent2"/>
                          </a:solidFill>
                          <a:effectLst/>
                          <a:latin typeface="Arial" pitchFamily="34" charset="0"/>
                          <a:ea typeface="ＭＳ Ｐゴシック" pitchFamily="50" charset="-128"/>
                        </a:rPr>
                        <a:t>NPO</a:t>
                      </a:r>
                      <a:r>
                        <a:rPr kumimoji="1" lang="ja-JP" altLang="en-US" sz="1000" b="0" i="0" u="none" strike="noStrike" cap="none" normalizeH="0" baseline="0" dirty="0">
                          <a:ln>
                            <a:noFill/>
                          </a:ln>
                          <a:solidFill>
                            <a:schemeClr val="accent2"/>
                          </a:solidFill>
                          <a:effectLst/>
                          <a:latin typeface="Arial" pitchFamily="34" charset="0"/>
                          <a:ea typeface="ＭＳ Ｐゴシック" pitchFamily="50" charset="-128"/>
                        </a:rPr>
                        <a:t>団体のアフガニスタンの子供の出会い。生きる意味が問われる。</a:t>
                      </a: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accent2"/>
                          </a:solidFill>
                          <a:effectLst/>
                          <a:latin typeface="Arial" pitchFamily="34" charset="0"/>
                          <a:ea typeface="ＭＳ Ｐゴシック" pitchFamily="50" charset="-128"/>
                        </a:rPr>
                        <a:t>両手足がない、家族が亡くなる、国が荒れ果てた子供達が「生きる喜びを知った」「生きていることに感謝したい」「〇〇の夢を実現したい」等を語る様に、衝撃を受けた。</a:t>
                      </a: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accent2"/>
                          </a:solidFill>
                          <a:effectLst/>
                          <a:latin typeface="Arial" pitchFamily="34" charset="0"/>
                          <a:ea typeface="ＭＳ Ｐゴシック" pitchFamily="50" charset="-128"/>
                        </a:rPr>
                        <a:t>物質的な豊かさと心理的な豊かさが比例しない。自分も含め命という時間を無駄にしたいことを決める。今を生きる大人を増やし、夢や希望を持って子供が社会に出れる世界を実現を目指す。</a:t>
                      </a: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③</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体験</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accent2"/>
                          </a:solidFill>
                          <a:effectLst/>
                          <a:latin typeface="Arial" pitchFamily="34" charset="0"/>
                          <a:ea typeface="ＭＳ Ｐゴシック" pitchFamily="50" charset="-128"/>
                        </a:rPr>
                        <a:t>25</a:t>
                      </a:r>
                      <a:r>
                        <a:rPr kumimoji="1" lang="ja-JP" altLang="en-US" sz="1000" b="0" i="0" u="none" strike="noStrike" cap="none" normalizeH="0" baseline="0" dirty="0">
                          <a:ln>
                            <a:noFill/>
                          </a:ln>
                          <a:solidFill>
                            <a:schemeClr val="accent2"/>
                          </a:solidFill>
                          <a:effectLst/>
                          <a:latin typeface="Arial" pitchFamily="34" charset="0"/>
                          <a:ea typeface="ＭＳ Ｐゴシック" pitchFamily="50" charset="-128"/>
                        </a:rPr>
                        <a:t>才頃。３年目。Ａ社のＢ工場Ｃ商品の受発注業務の値引率で見積の記載ミスをしてしまいクレームになる。</a:t>
                      </a: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accent2"/>
                          </a:solidFill>
                          <a:effectLst/>
                          <a:latin typeface="Arial" pitchFamily="34" charset="0"/>
                          <a:ea typeface="ＭＳ Ｐゴシック" pitchFamily="50" charset="-128"/>
                        </a:rPr>
                        <a:t>業務量が多くて忙しかった為、最終的なダブルチェックを怠った自分のミス。インストラクターと一緒に社内外の関係各者にお詫びをした上で、今後のミス防止策を決めた。</a:t>
                      </a: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accent2"/>
                          </a:solidFill>
                          <a:effectLst/>
                          <a:latin typeface="Arial" pitchFamily="34" charset="0"/>
                          <a:ea typeface="ＭＳ Ｐゴシック" pitchFamily="50" charset="-128"/>
                        </a:rPr>
                        <a:t>恐らく〇〇で良いだろうという先入観や決めつけの甘い見通しを排除すること。仕事をする上で主語を「会社」にしてミスの影響の範囲を考えること。現在でも自分を律する教訓にしている。</a:t>
                      </a: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④</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体験</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⑤</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rPr>
                        <a:t>体験</a:t>
                      </a:r>
                      <a:endParaRPr kumimoji="1" lang="en-US" altLang="ja-JP"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endParaRPr>
                    </a:p>
                  </a:txBody>
                  <a:tcPr marL="91455" marR="91455"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7930" name="Text Box 49">
            <a:extLst>
              <a:ext uri="{FF2B5EF4-FFF2-40B4-BE49-F238E27FC236}">
                <a16:creationId xmlns:a16="http://schemas.microsoft.com/office/drawing/2014/main" id="{52347D10-82D7-4909-A869-577F5CA7695A}"/>
              </a:ext>
            </a:extLst>
          </p:cNvPr>
          <p:cNvSpPr txBox="1">
            <a:spLocks noChangeArrowheads="1"/>
          </p:cNvSpPr>
          <p:nvPr/>
        </p:nvSpPr>
        <p:spPr bwMode="auto">
          <a:xfrm>
            <a:off x="9083675" y="1938338"/>
            <a:ext cx="4397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hangingPunct="1">
              <a:spcBef>
                <a:spcPct val="50000"/>
              </a:spcBef>
              <a:spcAft>
                <a:spcPct val="10000"/>
              </a:spcAft>
              <a:buClr>
                <a:srgbClr val="B2B2B2"/>
              </a:buClr>
              <a:buSzPct val="80000"/>
              <a:buFont typeface="Wingdings 3" panose="05040102010807070707" pitchFamily="18" charset="2"/>
              <a:buNone/>
            </a:pPr>
            <a:r>
              <a:rPr lang="ja-JP" altLang="en-US">
                <a:solidFill>
                  <a:srgbClr val="000000"/>
                </a:solidFill>
              </a:rPr>
              <a:t>現在</a:t>
            </a:r>
          </a:p>
        </p:txBody>
      </p:sp>
      <p:sp>
        <p:nvSpPr>
          <p:cNvPr id="23" name="Oval 6">
            <a:extLst>
              <a:ext uri="{FF2B5EF4-FFF2-40B4-BE49-F238E27FC236}">
                <a16:creationId xmlns:a16="http://schemas.microsoft.com/office/drawing/2014/main" id="{797A6BD5-FCFA-43C7-9DE8-FC4070105B22}"/>
              </a:ext>
            </a:extLst>
          </p:cNvPr>
          <p:cNvSpPr>
            <a:spLocks noChangeArrowheads="1"/>
          </p:cNvSpPr>
          <p:nvPr/>
        </p:nvSpPr>
        <p:spPr bwMode="auto">
          <a:xfrm>
            <a:off x="1065213" y="1125538"/>
            <a:ext cx="46037" cy="66675"/>
          </a:xfrm>
          <a:prstGeom prst="ellipse">
            <a:avLst/>
          </a:prstGeom>
          <a:solidFill>
            <a:srgbClr val="003366"/>
          </a:solidFill>
          <a:ln w="9525">
            <a:solidFill>
              <a:srgbClr val="000000"/>
            </a:solidFill>
            <a:round/>
            <a:headEnd/>
            <a:tailEnd/>
          </a:ln>
          <a:effec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sp>
        <p:nvSpPr>
          <p:cNvPr id="24" name="Oval 7">
            <a:extLst>
              <a:ext uri="{FF2B5EF4-FFF2-40B4-BE49-F238E27FC236}">
                <a16:creationId xmlns:a16="http://schemas.microsoft.com/office/drawing/2014/main" id="{C3D4F2CA-9F0C-4356-AB7A-B7308E03FECE}"/>
              </a:ext>
            </a:extLst>
          </p:cNvPr>
          <p:cNvSpPr>
            <a:spLocks noChangeArrowheads="1"/>
          </p:cNvSpPr>
          <p:nvPr/>
        </p:nvSpPr>
        <p:spPr bwMode="auto">
          <a:xfrm>
            <a:off x="1897063" y="1530350"/>
            <a:ext cx="46037" cy="68263"/>
          </a:xfrm>
          <a:prstGeom prst="ellipse">
            <a:avLst/>
          </a:prstGeom>
          <a:solidFill>
            <a:srgbClr val="003366"/>
          </a:solidFill>
          <a:ln w="9525">
            <a:solidFill>
              <a:srgbClr val="000000"/>
            </a:solidFill>
            <a:round/>
            <a:headEnd/>
            <a:tailEnd/>
          </a:ln>
          <a:effec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cxnSp>
        <p:nvCxnSpPr>
          <p:cNvPr id="37933" name="AutoShape 9">
            <a:extLst>
              <a:ext uri="{FF2B5EF4-FFF2-40B4-BE49-F238E27FC236}">
                <a16:creationId xmlns:a16="http://schemas.microsoft.com/office/drawing/2014/main" id="{1CB53ABE-69F7-4B7A-B7C0-011821332B39}"/>
              </a:ext>
            </a:extLst>
          </p:cNvPr>
          <p:cNvCxnSpPr>
            <a:cxnSpLocks noChangeShapeType="1"/>
            <a:stCxn id="23" idx="6"/>
            <a:endCxn id="24" idx="2"/>
          </p:cNvCxnSpPr>
          <p:nvPr/>
        </p:nvCxnSpPr>
        <p:spPr bwMode="auto">
          <a:xfrm>
            <a:off x="1111250" y="1158875"/>
            <a:ext cx="785813" cy="406400"/>
          </a:xfrm>
          <a:prstGeom prst="curvedConnector3">
            <a:avLst>
              <a:gd name="adj1" fmla="val 50000"/>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26" name="Oval 10">
            <a:extLst>
              <a:ext uri="{FF2B5EF4-FFF2-40B4-BE49-F238E27FC236}">
                <a16:creationId xmlns:a16="http://schemas.microsoft.com/office/drawing/2014/main" id="{C90E8254-8A1C-4060-86D3-6E77B122D1AB}"/>
              </a:ext>
            </a:extLst>
          </p:cNvPr>
          <p:cNvSpPr>
            <a:spLocks noChangeArrowheads="1"/>
          </p:cNvSpPr>
          <p:nvPr/>
        </p:nvSpPr>
        <p:spPr bwMode="auto">
          <a:xfrm>
            <a:off x="2509838" y="2492375"/>
            <a:ext cx="46037" cy="68263"/>
          </a:xfrm>
          <a:prstGeom prst="ellipse">
            <a:avLst/>
          </a:prstGeom>
          <a:solidFill>
            <a:srgbClr val="003366"/>
          </a:solidFill>
          <a:ln w="9525">
            <a:solidFill>
              <a:srgbClr val="000000"/>
            </a:solidFill>
            <a:round/>
            <a:headEnd/>
            <a:tailEnd/>
          </a:ln>
          <a:effec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sp>
        <p:nvSpPr>
          <p:cNvPr id="27" name="Oval 11">
            <a:extLst>
              <a:ext uri="{FF2B5EF4-FFF2-40B4-BE49-F238E27FC236}">
                <a16:creationId xmlns:a16="http://schemas.microsoft.com/office/drawing/2014/main" id="{1324538F-0CE8-4CB4-A76B-43AA9A9BB2FD}"/>
              </a:ext>
            </a:extLst>
          </p:cNvPr>
          <p:cNvSpPr>
            <a:spLocks noChangeArrowheads="1"/>
          </p:cNvSpPr>
          <p:nvPr/>
        </p:nvSpPr>
        <p:spPr bwMode="auto">
          <a:xfrm>
            <a:off x="3275013" y="2065338"/>
            <a:ext cx="46037" cy="68262"/>
          </a:xfrm>
          <a:prstGeom prst="ellipse">
            <a:avLst/>
          </a:prstGeom>
          <a:solidFill>
            <a:srgbClr val="003366"/>
          </a:solidFill>
          <a:ln w="9525">
            <a:solidFill>
              <a:srgbClr val="000000"/>
            </a:solidFill>
            <a:round/>
            <a:headEnd/>
            <a:tailEnd/>
          </a:ln>
          <a:effec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sp>
        <p:nvSpPr>
          <p:cNvPr id="28" name="Oval 12">
            <a:extLst>
              <a:ext uri="{FF2B5EF4-FFF2-40B4-BE49-F238E27FC236}">
                <a16:creationId xmlns:a16="http://schemas.microsoft.com/office/drawing/2014/main" id="{48D92DB6-AE6E-4ADC-8F94-07A525E9C34B}"/>
              </a:ext>
            </a:extLst>
          </p:cNvPr>
          <p:cNvSpPr>
            <a:spLocks noChangeArrowheads="1"/>
          </p:cNvSpPr>
          <p:nvPr/>
        </p:nvSpPr>
        <p:spPr bwMode="auto">
          <a:xfrm>
            <a:off x="4203700" y="1344613"/>
            <a:ext cx="44450" cy="68262"/>
          </a:xfrm>
          <a:prstGeom prst="ellipse">
            <a:avLst/>
          </a:prstGeom>
          <a:solidFill>
            <a:srgbClr val="000080"/>
          </a:solidFill>
          <a:ln w="9525">
            <a:solidFill>
              <a:srgbClr val="000080"/>
            </a:solidFill>
            <a:round/>
            <a:headEnd/>
            <a:tailEnd/>
          </a:ln>
          <a:effec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sp>
        <p:nvSpPr>
          <p:cNvPr id="29" name="Oval 14">
            <a:extLst>
              <a:ext uri="{FF2B5EF4-FFF2-40B4-BE49-F238E27FC236}">
                <a16:creationId xmlns:a16="http://schemas.microsoft.com/office/drawing/2014/main" id="{A266B16F-A325-46BB-8C99-012F0E20D7FB}"/>
              </a:ext>
            </a:extLst>
          </p:cNvPr>
          <p:cNvSpPr>
            <a:spLocks noChangeArrowheads="1"/>
          </p:cNvSpPr>
          <p:nvPr/>
        </p:nvSpPr>
        <p:spPr bwMode="auto">
          <a:xfrm>
            <a:off x="5168900" y="1128713"/>
            <a:ext cx="46038" cy="68262"/>
          </a:xfrm>
          <a:prstGeom prst="ellipse">
            <a:avLst/>
          </a:prstGeom>
          <a:solidFill>
            <a:srgbClr val="003366"/>
          </a:solidFill>
          <a:ln w="9525">
            <a:solidFill>
              <a:srgbClr val="000000"/>
            </a:solidFill>
            <a:round/>
            <a:headEnd/>
            <a:tailEnd/>
          </a:ln>
          <a:effec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cxnSp>
        <p:nvCxnSpPr>
          <p:cNvPr id="37938" name="AutoShape 23">
            <a:extLst>
              <a:ext uri="{FF2B5EF4-FFF2-40B4-BE49-F238E27FC236}">
                <a16:creationId xmlns:a16="http://schemas.microsoft.com/office/drawing/2014/main" id="{B69F0549-6029-4F79-8BF4-571AAC7FF7FE}"/>
              </a:ext>
            </a:extLst>
          </p:cNvPr>
          <p:cNvCxnSpPr>
            <a:cxnSpLocks noChangeShapeType="1"/>
            <a:stCxn id="24" idx="6"/>
            <a:endCxn id="26" idx="2"/>
          </p:cNvCxnSpPr>
          <p:nvPr/>
        </p:nvCxnSpPr>
        <p:spPr bwMode="auto">
          <a:xfrm>
            <a:off x="1943100" y="1565275"/>
            <a:ext cx="566738" cy="962025"/>
          </a:xfrm>
          <a:prstGeom prst="curvedConnector3">
            <a:avLst>
              <a:gd name="adj1" fmla="val 50000"/>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37939" name="AutoShape 24">
            <a:extLst>
              <a:ext uri="{FF2B5EF4-FFF2-40B4-BE49-F238E27FC236}">
                <a16:creationId xmlns:a16="http://schemas.microsoft.com/office/drawing/2014/main" id="{6FA20733-42B4-4E2F-A629-88655937E519}"/>
              </a:ext>
            </a:extLst>
          </p:cNvPr>
          <p:cNvCxnSpPr>
            <a:cxnSpLocks noChangeShapeType="1"/>
            <a:stCxn id="26" idx="6"/>
            <a:endCxn id="27" idx="2"/>
          </p:cNvCxnSpPr>
          <p:nvPr/>
        </p:nvCxnSpPr>
        <p:spPr bwMode="auto">
          <a:xfrm flipV="1">
            <a:off x="2555875" y="2100263"/>
            <a:ext cx="719138" cy="427037"/>
          </a:xfrm>
          <a:prstGeom prst="curvedConnector3">
            <a:avLst>
              <a:gd name="adj1" fmla="val 50000"/>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37940" name="AutoShape 25">
            <a:extLst>
              <a:ext uri="{FF2B5EF4-FFF2-40B4-BE49-F238E27FC236}">
                <a16:creationId xmlns:a16="http://schemas.microsoft.com/office/drawing/2014/main" id="{92E2AB9D-04E5-40C2-AC9E-EC643F72388E}"/>
              </a:ext>
            </a:extLst>
          </p:cNvPr>
          <p:cNvCxnSpPr>
            <a:cxnSpLocks noChangeShapeType="1"/>
            <a:stCxn id="27" idx="6"/>
            <a:endCxn id="28" idx="2"/>
          </p:cNvCxnSpPr>
          <p:nvPr/>
        </p:nvCxnSpPr>
        <p:spPr bwMode="auto">
          <a:xfrm flipV="1">
            <a:off x="3321050" y="1377950"/>
            <a:ext cx="882650" cy="722313"/>
          </a:xfrm>
          <a:prstGeom prst="curvedConnector3">
            <a:avLst>
              <a:gd name="adj1" fmla="val 50000"/>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37941" name="AutoShape 26">
            <a:extLst>
              <a:ext uri="{FF2B5EF4-FFF2-40B4-BE49-F238E27FC236}">
                <a16:creationId xmlns:a16="http://schemas.microsoft.com/office/drawing/2014/main" id="{F3AF89A0-AFDF-46D5-ACD4-BF8E2F5FC4E2}"/>
              </a:ext>
            </a:extLst>
          </p:cNvPr>
          <p:cNvCxnSpPr>
            <a:cxnSpLocks noChangeShapeType="1"/>
            <a:stCxn id="67" idx="2"/>
            <a:endCxn id="29" idx="6"/>
          </p:cNvCxnSpPr>
          <p:nvPr/>
        </p:nvCxnSpPr>
        <p:spPr bwMode="auto">
          <a:xfrm rot="10800000">
            <a:off x="5214938" y="1162050"/>
            <a:ext cx="962025" cy="1589088"/>
          </a:xfrm>
          <a:prstGeom prst="curvedConnector3">
            <a:avLst>
              <a:gd name="adj1" fmla="val 50000"/>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37942" name="AutoShape 27">
            <a:extLst>
              <a:ext uri="{FF2B5EF4-FFF2-40B4-BE49-F238E27FC236}">
                <a16:creationId xmlns:a16="http://schemas.microsoft.com/office/drawing/2014/main" id="{9DFFAE61-9918-4AF2-BEB2-CCF5BFA52810}"/>
              </a:ext>
            </a:extLst>
          </p:cNvPr>
          <p:cNvCxnSpPr>
            <a:cxnSpLocks noChangeShapeType="1"/>
            <a:stCxn id="28" idx="6"/>
            <a:endCxn id="29" idx="2"/>
          </p:cNvCxnSpPr>
          <p:nvPr/>
        </p:nvCxnSpPr>
        <p:spPr bwMode="auto">
          <a:xfrm flipV="1">
            <a:off x="4248150" y="1162050"/>
            <a:ext cx="920750" cy="215900"/>
          </a:xfrm>
          <a:prstGeom prst="curvedConnector3">
            <a:avLst>
              <a:gd name="adj1" fmla="val 50000"/>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37943" name="曲線コネクタ 3">
            <a:extLst>
              <a:ext uri="{FF2B5EF4-FFF2-40B4-BE49-F238E27FC236}">
                <a16:creationId xmlns:a16="http://schemas.microsoft.com/office/drawing/2014/main" id="{407CA78D-9951-41C0-938D-E4BEED03B3FF}"/>
              </a:ext>
            </a:extLst>
          </p:cNvPr>
          <p:cNvCxnSpPr>
            <a:cxnSpLocks noChangeShapeType="1"/>
            <a:stCxn id="23" idx="2"/>
          </p:cNvCxnSpPr>
          <p:nvPr/>
        </p:nvCxnSpPr>
        <p:spPr bwMode="auto">
          <a:xfrm rot="10800000" flipV="1">
            <a:off x="534988" y="1158875"/>
            <a:ext cx="530225" cy="779463"/>
          </a:xfrm>
          <a:prstGeom prst="curvedConnector2">
            <a:avLst/>
          </a:prstGeom>
          <a:noFill/>
          <a:ln w="9525"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cxnSp>
      <p:sp>
        <p:nvSpPr>
          <p:cNvPr id="67" name="Oval 14">
            <a:extLst>
              <a:ext uri="{FF2B5EF4-FFF2-40B4-BE49-F238E27FC236}">
                <a16:creationId xmlns:a16="http://schemas.microsoft.com/office/drawing/2014/main" id="{3C76284A-B918-4F0A-8BB5-E3CF74800655}"/>
              </a:ext>
            </a:extLst>
          </p:cNvPr>
          <p:cNvSpPr>
            <a:spLocks noChangeArrowheads="1"/>
          </p:cNvSpPr>
          <p:nvPr/>
        </p:nvSpPr>
        <p:spPr bwMode="auto">
          <a:xfrm>
            <a:off x="6176963" y="2716213"/>
            <a:ext cx="46037" cy="68262"/>
          </a:xfrm>
          <a:prstGeom prst="ellipse">
            <a:avLst/>
          </a:prstGeom>
          <a:solidFill>
            <a:srgbClr val="003366"/>
          </a:solidFill>
          <a:ln w="9525">
            <a:solidFill>
              <a:srgbClr val="000000"/>
            </a:solidFill>
            <a:round/>
            <a:headEnd/>
            <a:tailEnd/>
          </a:ln>
          <a:effec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cxnSp>
        <p:nvCxnSpPr>
          <p:cNvPr id="37945" name="AutoShape 26">
            <a:extLst>
              <a:ext uri="{FF2B5EF4-FFF2-40B4-BE49-F238E27FC236}">
                <a16:creationId xmlns:a16="http://schemas.microsoft.com/office/drawing/2014/main" id="{240D0550-CBC4-404A-A442-568BC61A9638}"/>
              </a:ext>
            </a:extLst>
          </p:cNvPr>
          <p:cNvCxnSpPr>
            <a:cxnSpLocks noChangeShapeType="1"/>
            <a:stCxn id="67" idx="6"/>
            <a:endCxn id="72" idx="2"/>
          </p:cNvCxnSpPr>
          <p:nvPr/>
        </p:nvCxnSpPr>
        <p:spPr bwMode="auto">
          <a:xfrm flipV="1">
            <a:off x="6223000" y="1660525"/>
            <a:ext cx="530225" cy="1090613"/>
          </a:xfrm>
          <a:prstGeom prst="curvedConnector3">
            <a:avLst>
              <a:gd name="adj1" fmla="val 50000"/>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72" name="Oval 14">
            <a:extLst>
              <a:ext uri="{FF2B5EF4-FFF2-40B4-BE49-F238E27FC236}">
                <a16:creationId xmlns:a16="http://schemas.microsoft.com/office/drawing/2014/main" id="{0540C213-36B4-4B26-B8D8-4CA1B47ACE6A}"/>
              </a:ext>
            </a:extLst>
          </p:cNvPr>
          <p:cNvSpPr>
            <a:spLocks noChangeArrowheads="1"/>
          </p:cNvSpPr>
          <p:nvPr/>
        </p:nvSpPr>
        <p:spPr bwMode="auto">
          <a:xfrm>
            <a:off x="6753225" y="1627188"/>
            <a:ext cx="46038" cy="68262"/>
          </a:xfrm>
          <a:prstGeom prst="ellipse">
            <a:avLst/>
          </a:prstGeom>
          <a:solidFill>
            <a:srgbClr val="003366"/>
          </a:solidFill>
          <a:ln w="9525">
            <a:solidFill>
              <a:srgbClr val="000000"/>
            </a:solidFill>
            <a:round/>
            <a:headEnd/>
            <a:tailEnd/>
          </a:ln>
          <a:effec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cxnSp>
        <p:nvCxnSpPr>
          <p:cNvPr id="37947" name="AutoShape 26">
            <a:extLst>
              <a:ext uri="{FF2B5EF4-FFF2-40B4-BE49-F238E27FC236}">
                <a16:creationId xmlns:a16="http://schemas.microsoft.com/office/drawing/2014/main" id="{E95275C8-9E5B-413B-8BC1-EFC01C58CD23}"/>
              </a:ext>
            </a:extLst>
          </p:cNvPr>
          <p:cNvCxnSpPr>
            <a:cxnSpLocks noChangeShapeType="1"/>
            <a:stCxn id="72" idx="6"/>
            <a:endCxn id="85" idx="2"/>
          </p:cNvCxnSpPr>
          <p:nvPr/>
        </p:nvCxnSpPr>
        <p:spPr bwMode="auto">
          <a:xfrm flipV="1">
            <a:off x="6799263" y="919163"/>
            <a:ext cx="890587" cy="741362"/>
          </a:xfrm>
          <a:prstGeom prst="curvedConnector3">
            <a:avLst>
              <a:gd name="adj1" fmla="val 50000"/>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85" name="Oval 14">
            <a:extLst>
              <a:ext uri="{FF2B5EF4-FFF2-40B4-BE49-F238E27FC236}">
                <a16:creationId xmlns:a16="http://schemas.microsoft.com/office/drawing/2014/main" id="{12AE330E-9BC6-4693-A98C-5A479EAAC275}"/>
              </a:ext>
            </a:extLst>
          </p:cNvPr>
          <p:cNvSpPr>
            <a:spLocks noChangeArrowheads="1"/>
          </p:cNvSpPr>
          <p:nvPr/>
        </p:nvSpPr>
        <p:spPr bwMode="auto">
          <a:xfrm>
            <a:off x="7689850" y="884238"/>
            <a:ext cx="44450" cy="68262"/>
          </a:xfrm>
          <a:prstGeom prst="ellipse">
            <a:avLst/>
          </a:prstGeom>
          <a:solidFill>
            <a:srgbClr val="003366"/>
          </a:solidFill>
          <a:ln w="9525">
            <a:solidFill>
              <a:srgbClr val="000000"/>
            </a:solidFill>
            <a:round/>
            <a:headEnd/>
            <a:tailEnd/>
          </a:ln>
          <a:effec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sp>
        <p:nvSpPr>
          <p:cNvPr id="88" name="Oval 14">
            <a:extLst>
              <a:ext uri="{FF2B5EF4-FFF2-40B4-BE49-F238E27FC236}">
                <a16:creationId xmlns:a16="http://schemas.microsoft.com/office/drawing/2014/main" id="{D24669CD-1F16-4EA7-9352-966BC6A421E7}"/>
              </a:ext>
            </a:extLst>
          </p:cNvPr>
          <p:cNvSpPr>
            <a:spLocks noChangeArrowheads="1"/>
          </p:cNvSpPr>
          <p:nvPr/>
        </p:nvSpPr>
        <p:spPr bwMode="auto">
          <a:xfrm>
            <a:off x="8931275" y="1171575"/>
            <a:ext cx="46038" cy="68263"/>
          </a:xfrm>
          <a:prstGeom prst="ellipse">
            <a:avLst/>
          </a:prstGeom>
          <a:solidFill>
            <a:srgbClr val="003366"/>
          </a:solidFill>
          <a:ln w="9525">
            <a:solidFill>
              <a:srgbClr val="000000"/>
            </a:solidFill>
            <a:round/>
            <a:headEnd/>
            <a:tailEnd/>
          </a:ln>
          <a:effec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cxnSp>
        <p:nvCxnSpPr>
          <p:cNvPr id="37950" name="AutoShape 26">
            <a:extLst>
              <a:ext uri="{FF2B5EF4-FFF2-40B4-BE49-F238E27FC236}">
                <a16:creationId xmlns:a16="http://schemas.microsoft.com/office/drawing/2014/main" id="{B81BA34B-BED4-4CDB-B9EA-1CBE4E97FEA9}"/>
              </a:ext>
            </a:extLst>
          </p:cNvPr>
          <p:cNvCxnSpPr>
            <a:cxnSpLocks noChangeShapeType="1"/>
            <a:stCxn id="85" idx="6"/>
            <a:endCxn id="88" idx="2"/>
          </p:cNvCxnSpPr>
          <p:nvPr/>
        </p:nvCxnSpPr>
        <p:spPr bwMode="auto">
          <a:xfrm>
            <a:off x="7734300" y="919163"/>
            <a:ext cx="1196975" cy="285750"/>
          </a:xfrm>
          <a:prstGeom prst="curvedConnector3">
            <a:avLst>
              <a:gd name="adj1" fmla="val 50000"/>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37951" name="AutoShape 9">
            <a:extLst>
              <a:ext uri="{FF2B5EF4-FFF2-40B4-BE49-F238E27FC236}">
                <a16:creationId xmlns:a16="http://schemas.microsoft.com/office/drawing/2014/main" id="{7D892B44-21BA-46B4-995D-CB60122897F7}"/>
              </a:ext>
            </a:extLst>
          </p:cNvPr>
          <p:cNvCxnSpPr>
            <a:cxnSpLocks noChangeShapeType="1"/>
          </p:cNvCxnSpPr>
          <p:nvPr/>
        </p:nvCxnSpPr>
        <p:spPr bwMode="auto">
          <a:xfrm>
            <a:off x="8953500" y="1203325"/>
            <a:ext cx="569913" cy="325438"/>
          </a:xfrm>
          <a:prstGeom prst="curvedConnector3">
            <a:avLst>
              <a:gd name="adj1" fmla="val 50000"/>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37952" name="テキスト ボックス 82962">
            <a:extLst>
              <a:ext uri="{FF2B5EF4-FFF2-40B4-BE49-F238E27FC236}">
                <a16:creationId xmlns:a16="http://schemas.microsoft.com/office/drawing/2014/main" id="{944D83EA-6AD2-499B-9AC1-4A6E5B572342}"/>
              </a:ext>
            </a:extLst>
          </p:cNvPr>
          <p:cNvSpPr txBox="1">
            <a:spLocks noChangeArrowheads="1"/>
          </p:cNvSpPr>
          <p:nvPr/>
        </p:nvSpPr>
        <p:spPr bwMode="auto">
          <a:xfrm>
            <a:off x="725488" y="833438"/>
            <a:ext cx="968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ja-JP" altLang="en-US" sz="800" b="0">
                <a:solidFill>
                  <a:srgbClr val="FF0000"/>
                </a:solidFill>
              </a:rPr>
              <a:t>大自然の田舎でのびのびと育つ</a:t>
            </a:r>
          </a:p>
        </p:txBody>
      </p:sp>
      <p:sp>
        <p:nvSpPr>
          <p:cNvPr id="37953" name="テキスト ボックス 95">
            <a:extLst>
              <a:ext uri="{FF2B5EF4-FFF2-40B4-BE49-F238E27FC236}">
                <a16:creationId xmlns:a16="http://schemas.microsoft.com/office/drawing/2014/main" id="{953BA5AF-BAE2-4F72-B31A-918591FD2906}"/>
              </a:ext>
            </a:extLst>
          </p:cNvPr>
          <p:cNvSpPr txBox="1">
            <a:spLocks noChangeArrowheads="1"/>
          </p:cNvSpPr>
          <p:nvPr/>
        </p:nvSpPr>
        <p:spPr bwMode="auto">
          <a:xfrm>
            <a:off x="1568450" y="1196975"/>
            <a:ext cx="1006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ja-JP" altLang="en-US" sz="800" b="0">
                <a:solidFill>
                  <a:srgbClr val="FF0000"/>
                </a:solidFill>
              </a:rPr>
              <a:t>①小学生から演劇でステージに立つ</a:t>
            </a:r>
          </a:p>
        </p:txBody>
      </p:sp>
      <p:sp>
        <p:nvSpPr>
          <p:cNvPr id="37954" name="テキスト ボックス 96">
            <a:extLst>
              <a:ext uri="{FF2B5EF4-FFF2-40B4-BE49-F238E27FC236}">
                <a16:creationId xmlns:a16="http://schemas.microsoft.com/office/drawing/2014/main" id="{28206F06-029E-4AD3-BEC9-D03C5D4C222A}"/>
              </a:ext>
            </a:extLst>
          </p:cNvPr>
          <p:cNvSpPr txBox="1">
            <a:spLocks noChangeArrowheads="1"/>
          </p:cNvSpPr>
          <p:nvPr/>
        </p:nvSpPr>
        <p:spPr bwMode="auto">
          <a:xfrm>
            <a:off x="1985963" y="2586038"/>
            <a:ext cx="1096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ja-JP" altLang="en-US" sz="800" b="0">
                <a:solidFill>
                  <a:srgbClr val="FF0000"/>
                </a:solidFill>
              </a:rPr>
              <a:t>中学の部活で結果が出ず に落ち込む・・・</a:t>
            </a:r>
          </a:p>
        </p:txBody>
      </p:sp>
      <p:sp>
        <p:nvSpPr>
          <p:cNvPr id="37955" name="テキスト ボックス 97">
            <a:extLst>
              <a:ext uri="{FF2B5EF4-FFF2-40B4-BE49-F238E27FC236}">
                <a16:creationId xmlns:a16="http://schemas.microsoft.com/office/drawing/2014/main" id="{4CBC4195-EC8A-489C-8AED-DDA0E4127B33}"/>
              </a:ext>
            </a:extLst>
          </p:cNvPr>
          <p:cNvSpPr txBox="1">
            <a:spLocks noChangeArrowheads="1"/>
          </p:cNvSpPr>
          <p:nvPr/>
        </p:nvSpPr>
        <p:spPr bwMode="auto">
          <a:xfrm>
            <a:off x="3024188" y="2133600"/>
            <a:ext cx="11826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ja-JP" altLang="en-US" sz="800" b="0">
                <a:solidFill>
                  <a:srgbClr val="FF0000"/>
                </a:solidFill>
              </a:rPr>
              <a:t>高校で海外で日本語教師になる夢を見つける</a:t>
            </a:r>
          </a:p>
        </p:txBody>
      </p:sp>
      <p:sp>
        <p:nvSpPr>
          <p:cNvPr id="37956" name="テキスト ボックス 98">
            <a:extLst>
              <a:ext uri="{FF2B5EF4-FFF2-40B4-BE49-F238E27FC236}">
                <a16:creationId xmlns:a16="http://schemas.microsoft.com/office/drawing/2014/main" id="{397CE05C-FBFB-4B6B-A2F5-2A56B6E9B7AF}"/>
              </a:ext>
            </a:extLst>
          </p:cNvPr>
          <p:cNvSpPr txBox="1">
            <a:spLocks noChangeArrowheads="1"/>
          </p:cNvSpPr>
          <p:nvPr/>
        </p:nvSpPr>
        <p:spPr bwMode="auto">
          <a:xfrm>
            <a:off x="3671888" y="981075"/>
            <a:ext cx="124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ja-JP" altLang="en-US" sz="800" b="0">
                <a:solidFill>
                  <a:srgbClr val="FF0000"/>
                </a:solidFill>
              </a:rPr>
              <a:t>②海外の発展途上国の 支援の</a:t>
            </a:r>
            <a:r>
              <a:rPr kumimoji="1" lang="en-US" altLang="ja-JP" sz="800" b="0">
                <a:solidFill>
                  <a:srgbClr val="FF0000"/>
                </a:solidFill>
              </a:rPr>
              <a:t>NPO</a:t>
            </a:r>
            <a:r>
              <a:rPr kumimoji="1" lang="ja-JP" altLang="en-US" sz="800" b="0">
                <a:solidFill>
                  <a:srgbClr val="FF0000"/>
                </a:solidFill>
              </a:rPr>
              <a:t>でやりがい</a:t>
            </a:r>
          </a:p>
        </p:txBody>
      </p:sp>
      <p:sp>
        <p:nvSpPr>
          <p:cNvPr id="37957" name="テキスト ボックス 99">
            <a:extLst>
              <a:ext uri="{FF2B5EF4-FFF2-40B4-BE49-F238E27FC236}">
                <a16:creationId xmlns:a16="http://schemas.microsoft.com/office/drawing/2014/main" id="{B1507F0E-84BB-460F-A17F-A54DA55217A5}"/>
              </a:ext>
            </a:extLst>
          </p:cNvPr>
          <p:cNvSpPr txBox="1">
            <a:spLocks noChangeArrowheads="1"/>
          </p:cNvSpPr>
          <p:nvPr/>
        </p:nvSpPr>
        <p:spPr bwMode="auto">
          <a:xfrm>
            <a:off x="4808538" y="828675"/>
            <a:ext cx="1195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ja-JP" altLang="en-US" sz="800" b="0">
                <a:solidFill>
                  <a:srgbClr val="FF0000"/>
                </a:solidFill>
              </a:rPr>
              <a:t>入社後は希望の配属</a:t>
            </a:r>
            <a:endParaRPr kumimoji="1" lang="en-US" altLang="ja-JP" sz="800" b="0">
              <a:solidFill>
                <a:srgbClr val="FF0000"/>
              </a:solidFill>
            </a:endParaRPr>
          </a:p>
          <a:p>
            <a:r>
              <a:rPr kumimoji="1" lang="ja-JP" altLang="en-US" sz="800" b="0">
                <a:solidFill>
                  <a:srgbClr val="FF0000"/>
                </a:solidFill>
              </a:rPr>
              <a:t>尊敬できる上司で成長</a:t>
            </a:r>
          </a:p>
        </p:txBody>
      </p:sp>
      <p:sp>
        <p:nvSpPr>
          <p:cNvPr id="37958" name="テキスト ボックス 100">
            <a:extLst>
              <a:ext uri="{FF2B5EF4-FFF2-40B4-BE49-F238E27FC236}">
                <a16:creationId xmlns:a16="http://schemas.microsoft.com/office/drawing/2014/main" id="{7917C5EA-6AAA-4A02-AFD8-AAC1CF42BEEA}"/>
              </a:ext>
            </a:extLst>
          </p:cNvPr>
          <p:cNvSpPr txBox="1">
            <a:spLocks noChangeArrowheads="1"/>
          </p:cNvSpPr>
          <p:nvPr/>
        </p:nvSpPr>
        <p:spPr bwMode="auto">
          <a:xfrm>
            <a:off x="5741988" y="2760663"/>
            <a:ext cx="1325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ja-JP" altLang="en-US" sz="800" b="0">
                <a:solidFill>
                  <a:srgbClr val="FF0000"/>
                </a:solidFill>
              </a:rPr>
              <a:t>③〇〇さんの異動で仕事</a:t>
            </a:r>
            <a:endParaRPr kumimoji="1" lang="en-US" altLang="ja-JP" sz="800" b="0">
              <a:solidFill>
                <a:srgbClr val="FF0000"/>
              </a:solidFill>
            </a:endParaRPr>
          </a:p>
          <a:p>
            <a:r>
              <a:rPr kumimoji="1" lang="ja-JP" altLang="en-US" sz="800" b="0">
                <a:solidFill>
                  <a:srgbClr val="FF0000"/>
                </a:solidFill>
              </a:rPr>
              <a:t>負荷増大。ミス＆クレーム</a:t>
            </a:r>
          </a:p>
        </p:txBody>
      </p:sp>
      <p:sp>
        <p:nvSpPr>
          <p:cNvPr id="37959" name="テキスト ボックス 101">
            <a:extLst>
              <a:ext uri="{FF2B5EF4-FFF2-40B4-BE49-F238E27FC236}">
                <a16:creationId xmlns:a16="http://schemas.microsoft.com/office/drawing/2014/main" id="{0E80FB6C-C2E0-44FF-884C-8E63D0923066}"/>
              </a:ext>
            </a:extLst>
          </p:cNvPr>
          <p:cNvSpPr txBox="1">
            <a:spLocks noChangeArrowheads="1"/>
          </p:cNvSpPr>
          <p:nvPr/>
        </p:nvSpPr>
        <p:spPr bwMode="auto">
          <a:xfrm>
            <a:off x="6176963" y="1277938"/>
            <a:ext cx="1011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ja-JP" altLang="en-US" sz="800" b="0">
                <a:solidFill>
                  <a:srgbClr val="FF0000"/>
                </a:solidFill>
              </a:rPr>
              <a:t>④チーム全体で仕事の効率化を推進</a:t>
            </a:r>
          </a:p>
        </p:txBody>
      </p:sp>
      <p:sp>
        <p:nvSpPr>
          <p:cNvPr id="37960" name="テキスト ボックス 102">
            <a:extLst>
              <a:ext uri="{FF2B5EF4-FFF2-40B4-BE49-F238E27FC236}">
                <a16:creationId xmlns:a16="http://schemas.microsoft.com/office/drawing/2014/main" id="{9758D596-44DA-4B1B-AE44-E8B45F331AC7}"/>
              </a:ext>
            </a:extLst>
          </p:cNvPr>
          <p:cNvSpPr txBox="1">
            <a:spLocks noChangeArrowheads="1"/>
          </p:cNvSpPr>
          <p:nvPr/>
        </p:nvSpPr>
        <p:spPr bwMode="auto">
          <a:xfrm>
            <a:off x="7416800" y="989013"/>
            <a:ext cx="992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ja-JP" altLang="en-US" sz="800" b="0">
                <a:solidFill>
                  <a:srgbClr val="FF0000"/>
                </a:solidFill>
              </a:rPr>
              <a:t>⑤新たに〇〇の</a:t>
            </a:r>
            <a:endParaRPr kumimoji="1" lang="en-US" altLang="ja-JP" sz="800" b="0">
              <a:solidFill>
                <a:srgbClr val="FF0000"/>
              </a:solidFill>
            </a:endParaRPr>
          </a:p>
          <a:p>
            <a:r>
              <a:rPr kumimoji="1" lang="ja-JP" altLang="en-US" sz="800" b="0">
                <a:solidFill>
                  <a:srgbClr val="FF0000"/>
                </a:solidFill>
              </a:rPr>
              <a:t>    担当を任される</a:t>
            </a:r>
            <a:endParaRPr kumimoji="1" lang="en-US" altLang="ja-JP" sz="800" b="0">
              <a:solidFill>
                <a:srgbClr val="FF0000"/>
              </a:solidFill>
            </a:endParaRPr>
          </a:p>
        </p:txBody>
      </p:sp>
      <p:sp>
        <p:nvSpPr>
          <p:cNvPr id="37961" name="テキスト ボックス 103">
            <a:extLst>
              <a:ext uri="{FF2B5EF4-FFF2-40B4-BE49-F238E27FC236}">
                <a16:creationId xmlns:a16="http://schemas.microsoft.com/office/drawing/2014/main" id="{BDB8C018-337A-4B45-BF97-388F40F4250A}"/>
              </a:ext>
            </a:extLst>
          </p:cNvPr>
          <p:cNvSpPr txBox="1">
            <a:spLocks noChangeArrowheads="1"/>
          </p:cNvSpPr>
          <p:nvPr/>
        </p:nvSpPr>
        <p:spPr bwMode="auto">
          <a:xfrm>
            <a:off x="8621713" y="887413"/>
            <a:ext cx="93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ja-JP" altLang="en-US" sz="800" b="0">
                <a:solidFill>
                  <a:srgbClr val="FF0000"/>
                </a:solidFill>
              </a:rPr>
              <a:t>Ａ社のＢ氏との　　折衝で難しさ・・</a:t>
            </a:r>
            <a:endParaRPr kumimoji="1" lang="en-US" altLang="ja-JP" sz="800" b="0">
              <a:solidFill>
                <a:srgbClr val="FF0000"/>
              </a:solidFill>
            </a:endParaRPr>
          </a:p>
        </p:txBody>
      </p:sp>
      <p:cxnSp>
        <p:nvCxnSpPr>
          <p:cNvPr id="37962" name="直線コネクタ 82964">
            <a:extLst>
              <a:ext uri="{FF2B5EF4-FFF2-40B4-BE49-F238E27FC236}">
                <a16:creationId xmlns:a16="http://schemas.microsoft.com/office/drawing/2014/main" id="{D631FE3B-FF7B-4D8D-8A3B-EE0717B5B739}"/>
              </a:ext>
            </a:extLst>
          </p:cNvPr>
          <p:cNvCxnSpPr>
            <a:cxnSpLocks noChangeShapeType="1"/>
          </p:cNvCxnSpPr>
          <p:nvPr/>
        </p:nvCxnSpPr>
        <p:spPr bwMode="auto">
          <a:xfrm>
            <a:off x="1592263" y="1811338"/>
            <a:ext cx="0" cy="220662"/>
          </a:xfrm>
          <a:prstGeom prst="line">
            <a:avLst/>
          </a:prstGeom>
          <a:noFill/>
          <a:ln w="1905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63" name="直線コネクタ 106">
            <a:extLst>
              <a:ext uri="{FF2B5EF4-FFF2-40B4-BE49-F238E27FC236}">
                <a16:creationId xmlns:a16="http://schemas.microsoft.com/office/drawing/2014/main" id="{C7494300-FEA6-4D32-B381-F3BA121AA50B}"/>
              </a:ext>
            </a:extLst>
          </p:cNvPr>
          <p:cNvCxnSpPr>
            <a:cxnSpLocks noChangeShapeType="1"/>
          </p:cNvCxnSpPr>
          <p:nvPr/>
        </p:nvCxnSpPr>
        <p:spPr bwMode="auto">
          <a:xfrm>
            <a:off x="4227513" y="1811338"/>
            <a:ext cx="0" cy="220662"/>
          </a:xfrm>
          <a:prstGeom prst="line">
            <a:avLst/>
          </a:prstGeom>
          <a:noFill/>
          <a:ln w="1905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64" name="テキスト ボックス 107">
            <a:extLst>
              <a:ext uri="{FF2B5EF4-FFF2-40B4-BE49-F238E27FC236}">
                <a16:creationId xmlns:a16="http://schemas.microsoft.com/office/drawing/2014/main" id="{ABE7E991-8A8E-4DE6-8B15-43FC35581320}"/>
              </a:ext>
            </a:extLst>
          </p:cNvPr>
          <p:cNvSpPr txBox="1">
            <a:spLocks noChangeArrowheads="1"/>
          </p:cNvSpPr>
          <p:nvPr/>
        </p:nvSpPr>
        <p:spPr bwMode="auto">
          <a:xfrm>
            <a:off x="3989388" y="1620838"/>
            <a:ext cx="709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en-US" altLang="ja-JP" sz="800" b="0">
                <a:solidFill>
                  <a:srgbClr val="FF0000"/>
                </a:solidFill>
              </a:rPr>
              <a:t>  20</a:t>
            </a:r>
            <a:r>
              <a:rPr kumimoji="1" lang="ja-JP" altLang="en-US" sz="800" b="0">
                <a:solidFill>
                  <a:srgbClr val="FF0000"/>
                </a:solidFill>
              </a:rPr>
              <a:t>代</a:t>
            </a:r>
          </a:p>
        </p:txBody>
      </p:sp>
      <p:sp>
        <p:nvSpPr>
          <p:cNvPr id="37965" name="テキスト ボックス 108">
            <a:extLst>
              <a:ext uri="{FF2B5EF4-FFF2-40B4-BE49-F238E27FC236}">
                <a16:creationId xmlns:a16="http://schemas.microsoft.com/office/drawing/2014/main" id="{2FE58DAC-88FE-47A9-BA71-F9535E0615D3}"/>
              </a:ext>
            </a:extLst>
          </p:cNvPr>
          <p:cNvSpPr txBox="1">
            <a:spLocks noChangeArrowheads="1"/>
          </p:cNvSpPr>
          <p:nvPr/>
        </p:nvSpPr>
        <p:spPr bwMode="auto">
          <a:xfrm>
            <a:off x="1352550" y="162083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en-US" altLang="ja-JP" sz="800" b="0">
                <a:solidFill>
                  <a:srgbClr val="FF0000"/>
                </a:solidFill>
              </a:rPr>
              <a:t> 10</a:t>
            </a:r>
            <a:r>
              <a:rPr kumimoji="1" lang="ja-JP" altLang="en-US" sz="800" b="0">
                <a:solidFill>
                  <a:srgbClr val="FF0000"/>
                </a:solidFill>
              </a:rPr>
              <a:t>代</a:t>
            </a:r>
          </a:p>
        </p:txBody>
      </p:sp>
      <p:cxnSp>
        <p:nvCxnSpPr>
          <p:cNvPr id="37966" name="直線コネクタ 109">
            <a:extLst>
              <a:ext uri="{FF2B5EF4-FFF2-40B4-BE49-F238E27FC236}">
                <a16:creationId xmlns:a16="http://schemas.microsoft.com/office/drawing/2014/main" id="{6EC1CC04-49A2-49A5-9C38-1F6511516506}"/>
              </a:ext>
            </a:extLst>
          </p:cNvPr>
          <p:cNvCxnSpPr>
            <a:cxnSpLocks noChangeShapeType="1"/>
          </p:cNvCxnSpPr>
          <p:nvPr/>
        </p:nvCxnSpPr>
        <p:spPr bwMode="auto">
          <a:xfrm>
            <a:off x="536575" y="1819275"/>
            <a:ext cx="0" cy="2206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67" name="テキスト ボックス 82965">
            <a:extLst>
              <a:ext uri="{FF2B5EF4-FFF2-40B4-BE49-F238E27FC236}">
                <a16:creationId xmlns:a16="http://schemas.microsoft.com/office/drawing/2014/main" id="{7F3D04DA-221B-4A71-BD9A-EC1984A014E1}"/>
              </a:ext>
            </a:extLst>
          </p:cNvPr>
          <p:cNvSpPr txBox="1">
            <a:spLocks noChangeArrowheads="1"/>
          </p:cNvSpPr>
          <p:nvPr/>
        </p:nvSpPr>
        <p:spPr bwMode="auto">
          <a:xfrm>
            <a:off x="1712913" y="5791200"/>
            <a:ext cx="6985000" cy="522288"/>
          </a:xfrm>
          <a:prstGeom prst="rect">
            <a:avLst/>
          </a:prstGeom>
          <a:solidFill>
            <a:schemeClr val="bg1"/>
          </a:solidFill>
          <a:ln w="12700">
            <a:solidFill>
              <a:schemeClr val="accent2"/>
            </a:solidFill>
            <a:miter lim="800000"/>
            <a:headEnd/>
            <a:tailEnd/>
          </a:ln>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a:r>
              <a:rPr kumimoji="1" lang="ja-JP" altLang="en-US" sz="2800">
                <a:solidFill>
                  <a:srgbClr val="FF0000"/>
                </a:solidFill>
              </a:rPr>
              <a:t>記入サンプル</a:t>
            </a:r>
          </a:p>
        </p:txBody>
      </p:sp>
      <p:sp>
        <p:nvSpPr>
          <p:cNvPr id="37968" name="テキスト ボックス 82966">
            <a:extLst>
              <a:ext uri="{FF2B5EF4-FFF2-40B4-BE49-F238E27FC236}">
                <a16:creationId xmlns:a16="http://schemas.microsoft.com/office/drawing/2014/main" id="{082FA603-DDDC-408F-AAF9-9DDE75C04297}"/>
              </a:ext>
            </a:extLst>
          </p:cNvPr>
          <p:cNvSpPr txBox="1">
            <a:spLocks noChangeArrowheads="1"/>
          </p:cNvSpPr>
          <p:nvPr/>
        </p:nvSpPr>
        <p:spPr bwMode="auto">
          <a:xfrm>
            <a:off x="7905750" y="2492375"/>
            <a:ext cx="1439863" cy="4000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en-US" altLang="ja-JP">
                <a:solidFill>
                  <a:srgbClr val="FF0000"/>
                </a:solidFill>
              </a:rPr>
              <a:t>※</a:t>
            </a:r>
            <a:r>
              <a:rPr kumimoji="1" lang="ja-JP" altLang="en-US">
                <a:solidFill>
                  <a:srgbClr val="FF0000"/>
                </a:solidFill>
              </a:rPr>
              <a:t>年数の境界線の区切も記入をしてください</a:t>
            </a:r>
          </a:p>
        </p:txBody>
      </p:sp>
      <p:cxnSp>
        <p:nvCxnSpPr>
          <p:cNvPr id="37969" name="直線コネクタ 82968">
            <a:extLst>
              <a:ext uri="{FF2B5EF4-FFF2-40B4-BE49-F238E27FC236}">
                <a16:creationId xmlns:a16="http://schemas.microsoft.com/office/drawing/2014/main" id="{6557BD9B-F277-4137-B924-864899A6EDD8}"/>
              </a:ext>
            </a:extLst>
          </p:cNvPr>
          <p:cNvCxnSpPr>
            <a:cxnSpLocks/>
          </p:cNvCxnSpPr>
          <p:nvPr/>
        </p:nvCxnSpPr>
        <p:spPr bwMode="auto">
          <a:xfrm flipH="1">
            <a:off x="7950200" y="1938338"/>
            <a:ext cx="530225" cy="554037"/>
          </a:xfrm>
          <a:prstGeom prst="line">
            <a:avLst/>
          </a:prstGeom>
          <a:noFill/>
          <a:ln w="9525"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70" name="直線コネクタ 106">
            <a:extLst>
              <a:ext uri="{FF2B5EF4-FFF2-40B4-BE49-F238E27FC236}">
                <a16:creationId xmlns:a16="http://schemas.microsoft.com/office/drawing/2014/main" id="{DAF20F29-D289-443F-A742-06842B8DD50F}"/>
              </a:ext>
            </a:extLst>
          </p:cNvPr>
          <p:cNvCxnSpPr>
            <a:cxnSpLocks noChangeShapeType="1"/>
          </p:cNvCxnSpPr>
          <p:nvPr/>
        </p:nvCxnSpPr>
        <p:spPr bwMode="auto">
          <a:xfrm>
            <a:off x="8528050" y="1811338"/>
            <a:ext cx="0" cy="220662"/>
          </a:xfrm>
          <a:prstGeom prst="line">
            <a:avLst/>
          </a:prstGeom>
          <a:noFill/>
          <a:ln w="1905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71" name="テキスト ボックス 107">
            <a:extLst>
              <a:ext uri="{FF2B5EF4-FFF2-40B4-BE49-F238E27FC236}">
                <a16:creationId xmlns:a16="http://schemas.microsoft.com/office/drawing/2014/main" id="{BB6CE1C2-0FF4-40E2-9240-3C305E6777A7}"/>
              </a:ext>
            </a:extLst>
          </p:cNvPr>
          <p:cNvSpPr txBox="1">
            <a:spLocks noChangeArrowheads="1"/>
          </p:cNvSpPr>
          <p:nvPr/>
        </p:nvSpPr>
        <p:spPr bwMode="auto">
          <a:xfrm>
            <a:off x="8289925" y="1620838"/>
            <a:ext cx="7096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en-US" altLang="ja-JP" sz="800" b="0">
                <a:solidFill>
                  <a:srgbClr val="FF0000"/>
                </a:solidFill>
              </a:rPr>
              <a:t> 30</a:t>
            </a:r>
            <a:r>
              <a:rPr kumimoji="1" lang="ja-JP" altLang="en-US" sz="800" b="0">
                <a:solidFill>
                  <a:srgbClr val="FF0000"/>
                </a:solidFill>
              </a:rPr>
              <a:t>代</a:t>
            </a:r>
          </a:p>
        </p:txBody>
      </p:sp>
      <p:sp>
        <p:nvSpPr>
          <p:cNvPr id="37972" name="円/楕円 1">
            <a:extLst>
              <a:ext uri="{FF2B5EF4-FFF2-40B4-BE49-F238E27FC236}">
                <a16:creationId xmlns:a16="http://schemas.microsoft.com/office/drawing/2014/main" id="{D7AF1471-3366-44BF-AA4C-388627E0A2CC}"/>
              </a:ext>
            </a:extLst>
          </p:cNvPr>
          <p:cNvSpPr>
            <a:spLocks noChangeArrowheads="1"/>
          </p:cNvSpPr>
          <p:nvPr/>
        </p:nvSpPr>
        <p:spPr bwMode="auto">
          <a:xfrm>
            <a:off x="301625" y="3841750"/>
            <a:ext cx="195263" cy="136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endParaRPr kumimoji="1" lang="ja-JP" altLang="en-US" sz="1800" b="0">
              <a:solidFill>
                <a:srgbClr val="000000"/>
              </a:solidFill>
            </a:endParaRPr>
          </a:p>
        </p:txBody>
      </p:sp>
      <p:sp>
        <p:nvSpPr>
          <p:cNvPr id="37973" name="テキスト ボックス 82966">
            <a:extLst>
              <a:ext uri="{FF2B5EF4-FFF2-40B4-BE49-F238E27FC236}">
                <a16:creationId xmlns:a16="http://schemas.microsoft.com/office/drawing/2014/main" id="{FCC5C6C5-6419-460A-95C9-13A639EBFF92}"/>
              </a:ext>
            </a:extLst>
          </p:cNvPr>
          <p:cNvSpPr txBox="1">
            <a:spLocks noChangeArrowheads="1"/>
          </p:cNvSpPr>
          <p:nvPr/>
        </p:nvSpPr>
        <p:spPr bwMode="auto">
          <a:xfrm>
            <a:off x="3570288" y="2522538"/>
            <a:ext cx="1695450" cy="5540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en-US" altLang="ja-JP">
                <a:solidFill>
                  <a:srgbClr val="FF0000"/>
                </a:solidFill>
              </a:rPr>
              <a:t>※</a:t>
            </a:r>
            <a:r>
              <a:rPr kumimoji="1" lang="ja-JP" altLang="en-US">
                <a:solidFill>
                  <a:srgbClr val="FF0000"/>
                </a:solidFill>
              </a:rPr>
              <a:t>下段の表と合わせて</a:t>
            </a:r>
            <a:endParaRPr kumimoji="1" lang="en-US" altLang="ja-JP">
              <a:solidFill>
                <a:srgbClr val="FF0000"/>
              </a:solidFill>
            </a:endParaRPr>
          </a:p>
          <a:p>
            <a:r>
              <a:rPr kumimoji="1" lang="ja-JP" altLang="en-US">
                <a:solidFill>
                  <a:srgbClr val="FF0000"/>
                </a:solidFill>
              </a:rPr>
              <a:t>①～⑤の番号を記入してください</a:t>
            </a:r>
          </a:p>
        </p:txBody>
      </p:sp>
      <p:cxnSp>
        <p:nvCxnSpPr>
          <p:cNvPr id="37974" name="直線コネクタ 82968">
            <a:extLst>
              <a:ext uri="{FF2B5EF4-FFF2-40B4-BE49-F238E27FC236}">
                <a16:creationId xmlns:a16="http://schemas.microsoft.com/office/drawing/2014/main" id="{92ACA70F-85C8-45AE-92A3-E61259EF9CDB}"/>
              </a:ext>
            </a:extLst>
          </p:cNvPr>
          <p:cNvCxnSpPr>
            <a:cxnSpLocks/>
          </p:cNvCxnSpPr>
          <p:nvPr/>
        </p:nvCxnSpPr>
        <p:spPr bwMode="auto">
          <a:xfrm flipH="1" flipV="1">
            <a:off x="5265738" y="2560638"/>
            <a:ext cx="538162" cy="331787"/>
          </a:xfrm>
          <a:prstGeom prst="line">
            <a:avLst/>
          </a:prstGeom>
          <a:noFill/>
          <a:ln w="9525"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75" name="テキスト ボックス 82966">
            <a:extLst>
              <a:ext uri="{FF2B5EF4-FFF2-40B4-BE49-F238E27FC236}">
                <a16:creationId xmlns:a16="http://schemas.microsoft.com/office/drawing/2014/main" id="{E6299DF7-13CF-4EF3-AE74-C503759C9D35}"/>
              </a:ext>
            </a:extLst>
          </p:cNvPr>
          <p:cNvSpPr txBox="1">
            <a:spLocks noChangeArrowheads="1"/>
          </p:cNvSpPr>
          <p:nvPr/>
        </p:nvSpPr>
        <p:spPr bwMode="auto">
          <a:xfrm>
            <a:off x="603250" y="2676525"/>
            <a:ext cx="1247775" cy="4000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r>
              <a:rPr kumimoji="1" lang="en-US" altLang="ja-JP">
                <a:solidFill>
                  <a:srgbClr val="FF0000"/>
                </a:solidFill>
              </a:rPr>
              <a:t>※</a:t>
            </a:r>
            <a:r>
              <a:rPr kumimoji="1" lang="ja-JP" altLang="en-US">
                <a:solidFill>
                  <a:srgbClr val="FF0000"/>
                </a:solidFill>
              </a:rPr>
              <a:t>＋か－を選択して〇をしてください</a:t>
            </a:r>
          </a:p>
        </p:txBody>
      </p:sp>
      <p:cxnSp>
        <p:nvCxnSpPr>
          <p:cNvPr id="37976" name="直線コネクタ 82968">
            <a:extLst>
              <a:ext uri="{FF2B5EF4-FFF2-40B4-BE49-F238E27FC236}">
                <a16:creationId xmlns:a16="http://schemas.microsoft.com/office/drawing/2014/main" id="{AA26C5E6-3CC6-4CF7-8833-AA63231E4B6E}"/>
              </a:ext>
            </a:extLst>
          </p:cNvPr>
          <p:cNvCxnSpPr>
            <a:cxnSpLocks/>
          </p:cNvCxnSpPr>
          <p:nvPr/>
        </p:nvCxnSpPr>
        <p:spPr bwMode="auto">
          <a:xfrm flipV="1">
            <a:off x="554038" y="3076575"/>
            <a:ext cx="188912" cy="765175"/>
          </a:xfrm>
          <a:prstGeom prst="line">
            <a:avLst/>
          </a:prstGeom>
          <a:noFill/>
          <a:ln w="9525"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77" name="正方形/長方形 4">
            <a:extLst>
              <a:ext uri="{FF2B5EF4-FFF2-40B4-BE49-F238E27FC236}">
                <a16:creationId xmlns:a16="http://schemas.microsoft.com/office/drawing/2014/main" id="{23403A98-2596-4F7E-A219-97E46EA4AB93}"/>
              </a:ext>
            </a:extLst>
          </p:cNvPr>
          <p:cNvSpPr>
            <a:spLocks noChangeArrowheads="1"/>
          </p:cNvSpPr>
          <p:nvPr/>
        </p:nvSpPr>
        <p:spPr bwMode="auto">
          <a:xfrm>
            <a:off x="271463" y="404813"/>
            <a:ext cx="9290050" cy="385762"/>
          </a:xfrm>
          <a:prstGeom prst="rect">
            <a:avLst/>
          </a:prstGeom>
          <a:solidFill>
            <a:schemeClr val="bg1"/>
          </a:solidFill>
          <a:ln w="12700" algn="ctr">
            <a:solidFill>
              <a:schemeClr val="tx1"/>
            </a:solidFill>
            <a:round/>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r>
              <a:rPr kumimoji="1" lang="ja-JP" altLang="en-US" b="0">
                <a:solidFill>
                  <a:srgbClr val="000000"/>
                </a:solidFill>
              </a:rPr>
              <a:t>ご自分が生まれてから今に至るまでのライフ・キャリア・ストーリーにタイトルをつけるとしたら何でしょうか「　</a:t>
            </a:r>
            <a:r>
              <a:rPr kumimoji="1" lang="ja-JP" altLang="en-US" b="0">
                <a:solidFill>
                  <a:srgbClr val="FF0000"/>
                </a:solidFill>
              </a:rPr>
              <a:t>自分の限界への挑戦。常に挑戦と挫折の連続で成長してきた</a:t>
            </a:r>
            <a:r>
              <a:rPr kumimoji="1" lang="ja-JP" altLang="en-US" b="0">
                <a:solidFill>
                  <a:srgbClr val="000000"/>
                </a:solidFill>
              </a:rPr>
              <a:t>　」</a:t>
            </a:r>
            <a:endParaRPr kumimoji="1" lang="ja-JP" altLang="en-US" sz="1800" b="0">
              <a:solidFill>
                <a:srgbClr val="000000"/>
              </a:solidFill>
            </a:endParaRPr>
          </a:p>
        </p:txBody>
      </p:sp>
      <p:sp>
        <p:nvSpPr>
          <p:cNvPr id="37978" name="円/楕円 1">
            <a:extLst>
              <a:ext uri="{FF2B5EF4-FFF2-40B4-BE49-F238E27FC236}">
                <a16:creationId xmlns:a16="http://schemas.microsoft.com/office/drawing/2014/main" id="{E6A0EAC9-FEC9-4F23-A3CF-C3E5627E2CED}"/>
              </a:ext>
            </a:extLst>
          </p:cNvPr>
          <p:cNvSpPr>
            <a:spLocks noChangeArrowheads="1"/>
          </p:cNvSpPr>
          <p:nvPr/>
        </p:nvSpPr>
        <p:spPr bwMode="auto">
          <a:xfrm>
            <a:off x="360363" y="4465638"/>
            <a:ext cx="195262" cy="136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endParaRPr kumimoji="1" lang="ja-JP" altLang="en-US" sz="1800" b="0">
              <a:solidFill>
                <a:srgbClr val="000000"/>
              </a:solidFill>
            </a:endParaRPr>
          </a:p>
        </p:txBody>
      </p:sp>
      <p:sp>
        <p:nvSpPr>
          <p:cNvPr id="37979" name="円/楕円 1">
            <a:extLst>
              <a:ext uri="{FF2B5EF4-FFF2-40B4-BE49-F238E27FC236}">
                <a16:creationId xmlns:a16="http://schemas.microsoft.com/office/drawing/2014/main" id="{373012D0-3E4D-4B3E-9EE8-D70BAA94AD68}"/>
              </a:ext>
            </a:extLst>
          </p:cNvPr>
          <p:cNvSpPr>
            <a:spLocks noChangeArrowheads="1"/>
          </p:cNvSpPr>
          <p:nvPr/>
        </p:nvSpPr>
        <p:spPr bwMode="auto">
          <a:xfrm>
            <a:off x="436563" y="5084763"/>
            <a:ext cx="195262" cy="1365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endParaRPr kumimoji="1" lang="ja-JP" altLang="en-US" sz="1800" b="0">
              <a:solidFill>
                <a:srgbClr val="000000"/>
              </a:solidFill>
            </a:endParaRPr>
          </a:p>
        </p:txBody>
      </p:sp>
      <p:sp>
        <p:nvSpPr>
          <p:cNvPr id="37980" name="Text Box 64">
            <a:extLst>
              <a:ext uri="{FF2B5EF4-FFF2-40B4-BE49-F238E27FC236}">
                <a16:creationId xmlns:a16="http://schemas.microsoft.com/office/drawing/2014/main" id="{873FA53B-9432-4075-8142-E97905BAA31F}"/>
              </a:ext>
            </a:extLst>
          </p:cNvPr>
          <p:cNvSpPr txBox="1">
            <a:spLocks noChangeArrowheads="1"/>
          </p:cNvSpPr>
          <p:nvPr/>
        </p:nvSpPr>
        <p:spPr bwMode="auto">
          <a:xfrm>
            <a:off x="107950" y="44450"/>
            <a:ext cx="9798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r>
              <a:rPr kumimoji="1" lang="ja-JP" altLang="en-US" dirty="0">
                <a:solidFill>
                  <a:srgbClr val="000000"/>
                </a:solidFill>
                <a:latin typeface="ＭＳ Ｐゴシック" panose="020B0600070205080204" pitchFamily="50" charset="-128"/>
              </a:rPr>
              <a:t>人生物語　　　　　　　　　　　　　　　　　　　　　　　　　　　　　　  　　　　　　　　　　　　　　　　　　　　　　　　　　　　　　　　　　　　　　　　　　　　　　　　　　　　　　</a:t>
            </a:r>
            <a:r>
              <a:rPr kumimoji="1" lang="ja-JP" altLang="en-US" b="0" dirty="0">
                <a:solidFill>
                  <a:srgbClr val="000000"/>
                </a:solidFill>
                <a:latin typeface="ＭＳ Ｐゴシック" panose="020B0600070205080204" pitchFamily="50" charset="-128"/>
              </a:rPr>
              <a:t>氏名（　      　　　　　　　　　）　</a:t>
            </a:r>
            <a:endParaRPr kumimoji="1" lang="en-US" altLang="ja-JP" b="0" dirty="0">
              <a:solidFill>
                <a:srgbClr val="000000"/>
              </a:solidFill>
              <a:latin typeface="ＭＳ Ｐゴシック" panose="020B0600070205080204" pitchFamily="50" charset="-128"/>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テキスト ボックス 2">
            <a:extLst>
              <a:ext uri="{FF2B5EF4-FFF2-40B4-BE49-F238E27FC236}">
                <a16:creationId xmlns:a16="http://schemas.microsoft.com/office/drawing/2014/main" id="{384BB88F-371D-4898-87C0-9E89292C52DF}"/>
              </a:ext>
            </a:extLst>
          </p:cNvPr>
          <p:cNvSpPr txBox="1">
            <a:spLocks noChangeArrowheads="1"/>
          </p:cNvSpPr>
          <p:nvPr/>
        </p:nvSpPr>
        <p:spPr bwMode="auto">
          <a:xfrm>
            <a:off x="7364413" y="6362700"/>
            <a:ext cx="25257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rPr>
              <a:t>©Will &amp; Style Co.,Ltd  All rights reserved.</a:t>
            </a:r>
            <a:endParaRPr kumimoji="1" lang="ja-JP" altLang="en-US" sz="1100" b="0"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9E14C314-3582-468A-9448-6BE1475E739D}"/>
              </a:ext>
            </a:extLst>
          </p:cNvPr>
          <p:cNvCxnSpPr/>
          <p:nvPr/>
        </p:nvCxnSpPr>
        <p:spPr>
          <a:xfrm flipV="1">
            <a:off x="1199126" y="2362474"/>
            <a:ext cx="7477538" cy="36528"/>
          </a:xfrm>
          <a:prstGeom prst="line">
            <a:avLst/>
          </a:prstGeom>
          <a:ln w="12700">
            <a:gradFill flip="none" rotWithShape="1">
              <a:gsLst>
                <a:gs pos="50000">
                  <a:schemeClr val="tx1">
                    <a:lumMod val="65000"/>
                    <a:lumOff val="35000"/>
                  </a:schemeClr>
                </a:gs>
                <a:gs pos="0">
                  <a:schemeClr val="bg1"/>
                </a:gs>
                <a:gs pos="87000">
                  <a:schemeClr val="tx2">
                    <a:lumMod val="40000"/>
                    <a:lumOff val="60000"/>
                  </a:schemeClr>
                </a:gs>
                <a:gs pos="13000">
                  <a:schemeClr val="tx2">
                    <a:lumMod val="40000"/>
                    <a:lumOff val="60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37BF9A49-9A53-4EA3-B99A-677D32CD7CF2}"/>
              </a:ext>
            </a:extLst>
          </p:cNvPr>
          <p:cNvCxnSpPr>
            <a:cxnSpLocks/>
          </p:cNvCxnSpPr>
          <p:nvPr/>
        </p:nvCxnSpPr>
        <p:spPr>
          <a:xfrm>
            <a:off x="1190871" y="2085712"/>
            <a:ext cx="2795592" cy="11819"/>
          </a:xfrm>
          <a:prstGeom prst="line">
            <a:avLst/>
          </a:prstGeom>
          <a:ln w="12700">
            <a:gradFill flip="none" rotWithShape="1">
              <a:gsLst>
                <a:gs pos="50000">
                  <a:schemeClr val="tx1">
                    <a:lumMod val="65000"/>
                    <a:lumOff val="35000"/>
                  </a:schemeClr>
                </a:gs>
                <a:gs pos="0">
                  <a:schemeClr val="bg1"/>
                </a:gs>
                <a:gs pos="87000">
                  <a:schemeClr val="tx2">
                    <a:lumMod val="40000"/>
                    <a:lumOff val="60000"/>
                  </a:schemeClr>
                </a:gs>
                <a:gs pos="13000">
                  <a:schemeClr val="tx2">
                    <a:lumMod val="40000"/>
                    <a:lumOff val="60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B148361-8E0D-4A4D-A77A-F0D5DDA666E7}"/>
              </a:ext>
            </a:extLst>
          </p:cNvPr>
          <p:cNvSpPr/>
          <p:nvPr/>
        </p:nvSpPr>
        <p:spPr>
          <a:xfrm>
            <a:off x="4114800" y="2420938"/>
            <a:ext cx="4575175" cy="19431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　　会　社：　株式会社ウィルアンドスタイル</a:t>
            </a:r>
            <a:endParaRPr kumimoji="1" lang="en-US" altLang="ja-JP"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　　講　師：　代表取締役　田中　庸介</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　　電　話：　</a:t>
            </a:r>
            <a:r>
              <a:rPr kumimoji="1" lang="en-US" altLang="ja-JP"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03 ― 6804 – 6725 </a:t>
            </a:r>
            <a:r>
              <a:rPr kumimoji="1" lang="ja-JP" altLang="en-US"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 代表 ）</a:t>
            </a:r>
            <a:endParaRPr kumimoji="1" lang="en-US" altLang="ja-JP"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　　住　所：　東京都世田谷区成城</a:t>
            </a:r>
            <a:r>
              <a:rPr lang="en-US" altLang="ja-JP" sz="1200" dirty="0">
                <a:solidFill>
                  <a:prstClr val="black">
                    <a:lumMod val="95000"/>
                    <a:lumOff val="5000"/>
                  </a:prstClr>
                </a:solidFill>
                <a:latin typeface="游ゴシック" panose="020B0400000000000000" pitchFamily="50" charset="-128"/>
                <a:ea typeface="游ゴシック" panose="020B0400000000000000" pitchFamily="50" charset="-128"/>
              </a:rPr>
              <a:t>8</a:t>
            </a:r>
            <a:r>
              <a:rPr kumimoji="0" lang="ja-JP" altLang="en-US"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a:t>
            </a:r>
            <a:r>
              <a:rPr lang="en-US" altLang="ja-JP" sz="1200" dirty="0">
                <a:solidFill>
                  <a:prstClr val="black">
                    <a:lumMod val="95000"/>
                    <a:lumOff val="5000"/>
                  </a:prstClr>
                </a:solidFill>
                <a:latin typeface="游ゴシック" panose="020B0400000000000000" pitchFamily="50" charset="-128"/>
                <a:ea typeface="游ゴシック" panose="020B0400000000000000" pitchFamily="50" charset="-128"/>
              </a:rPr>
              <a:t>4</a:t>
            </a:r>
            <a:r>
              <a:rPr kumimoji="0" lang="ja-JP" altLang="en-US"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a:t>
            </a:r>
            <a:r>
              <a:rPr lang="en-US" altLang="ja-JP" sz="1200" dirty="0">
                <a:solidFill>
                  <a:prstClr val="black">
                    <a:lumMod val="95000"/>
                    <a:lumOff val="5000"/>
                  </a:prstClr>
                </a:solidFill>
                <a:latin typeface="游ゴシック" panose="020B0400000000000000" pitchFamily="50" charset="-128"/>
                <a:ea typeface="游ゴシック" panose="020B0400000000000000" pitchFamily="50" charset="-128"/>
              </a:rPr>
              <a:t>21</a:t>
            </a:r>
            <a:r>
              <a:rPr kumimoji="0" lang="ja-JP" altLang="en-US"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　</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　　　　　　　成城クローチェ </a:t>
            </a:r>
            <a:r>
              <a:rPr lang="en-US" altLang="ja-JP" sz="1200" dirty="0">
                <a:solidFill>
                  <a:prstClr val="black">
                    <a:lumMod val="95000"/>
                    <a:lumOff val="5000"/>
                  </a:prstClr>
                </a:solidFill>
                <a:latin typeface="游ゴシック" panose="020B0400000000000000" pitchFamily="50" charset="-128"/>
                <a:ea typeface="游ゴシック" panose="020B0400000000000000" pitchFamily="50" charset="-128"/>
              </a:rPr>
              <a:t>2</a:t>
            </a:r>
            <a:r>
              <a:rPr kumimoji="0" lang="ja-JP" altLang="en-US"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階</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　　メール：　</a:t>
            </a:r>
            <a:r>
              <a:rPr kumimoji="1" lang="en-US" altLang="ja-JP"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info@willst.co.jp</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　　ＵＲＬ：　</a:t>
            </a:r>
            <a:r>
              <a:rPr kumimoji="1" lang="en-US" altLang="ja-JP" sz="1200" b="0" i="0" u="none" strike="noStrike" kern="1200" cap="none" spc="0" normalizeH="0" baseline="0" noProof="0" dirty="0">
                <a:ln>
                  <a:noFill/>
                </a:ln>
                <a:solidFill>
                  <a:prstClr val="black">
                    <a:lumMod val="95000"/>
                    <a:lumOff val="5000"/>
                  </a:prstClr>
                </a:solidFill>
                <a:effectLst/>
                <a:uLnTx/>
                <a:uFillTx/>
                <a:latin typeface="游ゴシック" panose="020B0400000000000000" pitchFamily="50" charset="-128"/>
                <a:ea typeface="游ゴシック" panose="020B0400000000000000" pitchFamily="50" charset="-128"/>
                <a:cs typeface="+mn-cs"/>
              </a:rPr>
              <a:t>https://www.willst.co.jp</a:t>
            </a:r>
          </a:p>
        </p:txBody>
      </p:sp>
      <p:pic>
        <p:nvPicPr>
          <p:cNvPr id="160774" name="図 20">
            <a:extLst>
              <a:ext uri="{FF2B5EF4-FFF2-40B4-BE49-F238E27FC236}">
                <a16:creationId xmlns:a16="http://schemas.microsoft.com/office/drawing/2014/main" id="{685F91C1-2C78-4884-916A-E3690BAEA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560388"/>
            <a:ext cx="111125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5" name="図 21">
            <a:extLst>
              <a:ext uri="{FF2B5EF4-FFF2-40B4-BE49-F238E27FC236}">
                <a16:creationId xmlns:a16="http://schemas.microsoft.com/office/drawing/2014/main" id="{0878E6C3-6A47-43F5-ACCE-65ECDB39F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775" y="2540000"/>
            <a:ext cx="25558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6" name="図 22">
            <a:extLst>
              <a:ext uri="{FF2B5EF4-FFF2-40B4-BE49-F238E27FC236}">
                <a16:creationId xmlns:a16="http://schemas.microsoft.com/office/drawing/2014/main" id="{D6781DE6-2D48-4F96-BA62-E70BD0290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2146300"/>
            <a:ext cx="22526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7" name="Picture 2">
            <a:extLst>
              <a:ext uri="{FF2B5EF4-FFF2-40B4-BE49-F238E27FC236}">
                <a16:creationId xmlns:a16="http://schemas.microsoft.com/office/drawing/2014/main" id="{5A62EB47-5BF8-4326-9FC7-BFFD95B7FB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0778" name="Picture 3">
            <a:extLst>
              <a:ext uri="{FF2B5EF4-FFF2-40B4-BE49-F238E27FC236}">
                <a16:creationId xmlns:a16="http://schemas.microsoft.com/office/drawing/2014/main" id="{267194D1-EE7F-48C2-89C9-13B167A263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3">
            <a:extLst>
              <a:ext uri="{FF2B5EF4-FFF2-40B4-BE49-F238E27FC236}">
                <a16:creationId xmlns:a16="http://schemas.microsoft.com/office/drawing/2014/main" id="{55B7BF2C-B1B9-46F2-88E1-7BC727882C37}"/>
              </a:ext>
            </a:extLst>
          </p:cNvPr>
          <p:cNvSpPr/>
          <p:nvPr/>
        </p:nvSpPr>
        <p:spPr>
          <a:xfrm>
            <a:off x="639763" y="4397375"/>
            <a:ext cx="8637587" cy="1792288"/>
          </a:xfrm>
          <a:prstGeom prst="round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Vision:</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Possibility  ×</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Hospitality  =  </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個性ゆたかな共創社会を実現する</a:t>
            </a:r>
            <a:r>
              <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自分の意志で道を歩み、個性を発揮して未来を切り拓く。世界と絆を深めて新たな価値や物語を共に創り出す。</a:t>
            </a:r>
            <a:endPar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Mission:</a:t>
            </a:r>
            <a:endParaRPr kumimoji="1" lang="en-US" altLang="ja-JP" sz="105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Commitment</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 私たちは、感謝と尊敬の念を持ち、本気と全力で取り組み、現場で共に心を合わせ、“必ず高い成果と価値”を創出します。</a:t>
            </a:r>
            <a:endPar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Change Agent</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 私たちは、個人の意識変容と組織の風土変革の強みを生かし、痛みと喜びの先にある“自走して持続できる姿”を実現します。</a:t>
            </a:r>
            <a:endPar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4">
            <a:extLst>
              <a:ext uri="{FF2B5EF4-FFF2-40B4-BE49-F238E27FC236}">
                <a16:creationId xmlns:a16="http://schemas.microsoft.com/office/drawing/2014/main" id="{558A0D06-CEAB-4F80-BB6B-F4809B7C015E}"/>
              </a:ext>
            </a:extLst>
          </p:cNvPr>
          <p:cNvSpPr txBox="1">
            <a:spLocks noChangeArrowheads="1"/>
          </p:cNvSpPr>
          <p:nvPr/>
        </p:nvSpPr>
        <p:spPr bwMode="auto">
          <a:xfrm>
            <a:off x="0" y="-11113"/>
            <a:ext cx="8240713" cy="263526"/>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Identity</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Branding</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独立起業の軸と志の</a:t>
            </a:r>
            <a:r>
              <a:rPr kumimoji="1" lang="ja-JP" altLang="en-US" sz="1108"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総括シート</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Text Box 64">
            <a:extLst>
              <a:ext uri="{FF2B5EF4-FFF2-40B4-BE49-F238E27FC236}">
                <a16:creationId xmlns:a16="http://schemas.microsoft.com/office/drawing/2014/main" id="{5C897E7B-969B-4CFC-A939-E2632DCD81AA}"/>
              </a:ext>
            </a:extLst>
          </p:cNvPr>
          <p:cNvSpPr txBox="1">
            <a:spLocks noChangeArrowheads="1"/>
          </p:cNvSpPr>
          <p:nvPr/>
        </p:nvSpPr>
        <p:spPr bwMode="auto">
          <a:xfrm>
            <a:off x="7813675" y="0"/>
            <a:ext cx="210026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1DD3B338-34DD-43F7-9362-D1AA8B57A25A}"/>
              </a:ext>
            </a:extLst>
          </p:cNvPr>
          <p:cNvSpPr/>
          <p:nvPr/>
        </p:nvSpPr>
        <p:spPr>
          <a:xfrm>
            <a:off x="134938" y="379413"/>
            <a:ext cx="9617075" cy="692150"/>
          </a:xfrm>
          <a:prstGeom prst="rect">
            <a:avLst/>
          </a:prstGeom>
          <a:solidFill>
            <a:srgbClr val="FFCCCC"/>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Q1</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Purpose</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あなたは何の為に独立起業をしますか？特に、軸に据えたい信念や価値観は何でしょうか？</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記入</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
        <p:nvSpPr>
          <p:cNvPr id="30" name="正方形/長方形 29">
            <a:extLst>
              <a:ext uri="{FF2B5EF4-FFF2-40B4-BE49-F238E27FC236}">
                <a16:creationId xmlns:a16="http://schemas.microsoft.com/office/drawing/2014/main" id="{6308D46E-3F61-417D-87F2-7151AAE73233}"/>
              </a:ext>
            </a:extLst>
          </p:cNvPr>
          <p:cNvSpPr/>
          <p:nvPr/>
        </p:nvSpPr>
        <p:spPr>
          <a:xfrm>
            <a:off x="131763" y="1931988"/>
            <a:ext cx="9613900" cy="692150"/>
          </a:xfrm>
          <a:prstGeom prst="rect">
            <a:avLst/>
          </a:prstGeom>
          <a:solidFill>
            <a:srgbClr val="CCFFCC"/>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Q3</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Mission</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あなたは何のプロフェッショナル</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アントレプレナーですか？その上でどのような役割や使命を果たしていきますか？</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記入</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
        <p:nvSpPr>
          <p:cNvPr id="31" name="正方形/長方形 30">
            <a:extLst>
              <a:ext uri="{FF2B5EF4-FFF2-40B4-BE49-F238E27FC236}">
                <a16:creationId xmlns:a16="http://schemas.microsoft.com/office/drawing/2014/main" id="{2DEFDA75-4AB0-4B6C-B682-32FB23F1E635}"/>
              </a:ext>
            </a:extLst>
          </p:cNvPr>
          <p:cNvSpPr/>
          <p:nvPr/>
        </p:nvSpPr>
        <p:spPr>
          <a:xfrm>
            <a:off x="139700" y="2716213"/>
            <a:ext cx="9613900" cy="692150"/>
          </a:xfrm>
          <a:prstGeom prst="rect">
            <a:avLst/>
          </a:prstGeom>
          <a:solidFill>
            <a:srgbClr val="CCECFF"/>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Q4</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Vision &amp; Outcome</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あなたはどのような世界を実現していきたいですか？その結果、どのような状態を創出していくことを目指しますか？</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記入</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
        <p:nvSpPr>
          <p:cNvPr id="32" name="正方形/長方形 31">
            <a:extLst>
              <a:ext uri="{FF2B5EF4-FFF2-40B4-BE49-F238E27FC236}">
                <a16:creationId xmlns:a16="http://schemas.microsoft.com/office/drawing/2014/main" id="{973745D4-87A3-4B38-9B37-383004861A7F}"/>
              </a:ext>
            </a:extLst>
          </p:cNvPr>
          <p:cNvSpPr/>
          <p:nvPr/>
        </p:nvSpPr>
        <p:spPr>
          <a:xfrm>
            <a:off x="134938" y="3505200"/>
            <a:ext cx="9613900" cy="692150"/>
          </a:xfrm>
          <a:prstGeom prst="rect">
            <a:avLst/>
          </a:prstGeom>
          <a:solidFill>
            <a:srgbClr val="FFFFCC"/>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Q5</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Target &amp; Benefit </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あなたは誰をメインターゲットにしていきますか？彼らの</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Pain</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と</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Gain</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を捉えた上でのコアなニーズはどこにあるのでしょうか？</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記入</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
        <p:nvSpPr>
          <p:cNvPr id="33" name="正方形/長方形 32">
            <a:extLst>
              <a:ext uri="{FF2B5EF4-FFF2-40B4-BE49-F238E27FC236}">
                <a16:creationId xmlns:a16="http://schemas.microsoft.com/office/drawing/2014/main" id="{4B4E06AF-2669-447D-8478-D2CA8702968D}"/>
              </a:ext>
            </a:extLst>
          </p:cNvPr>
          <p:cNvSpPr/>
          <p:nvPr/>
        </p:nvSpPr>
        <p:spPr>
          <a:xfrm>
            <a:off x="130175" y="4295775"/>
            <a:ext cx="9617075" cy="692150"/>
          </a:xfrm>
          <a:prstGeom prst="rect">
            <a:avLst/>
          </a:prstGeom>
          <a:solidFill>
            <a:srgbClr val="FFFFCC"/>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Q6</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Services &amp; Scene</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あなたは何を商品サービスにしますか？潜在</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顕在の類似品や代替品と比べてどのように差別化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(USP) </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ができるでしょうか？</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記入</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
        <p:nvSpPr>
          <p:cNvPr id="34" name="正方形/長方形 33">
            <a:extLst>
              <a:ext uri="{FF2B5EF4-FFF2-40B4-BE49-F238E27FC236}">
                <a16:creationId xmlns:a16="http://schemas.microsoft.com/office/drawing/2014/main" id="{FCE02DE2-87EF-4783-B840-E02158397374}"/>
              </a:ext>
            </a:extLst>
          </p:cNvPr>
          <p:cNvSpPr/>
          <p:nvPr/>
        </p:nvSpPr>
        <p:spPr>
          <a:xfrm>
            <a:off x="138113" y="5084763"/>
            <a:ext cx="9613900" cy="692150"/>
          </a:xfrm>
          <a:prstGeom prst="rect">
            <a:avLst/>
          </a:prstGeom>
          <a:solidFill>
            <a:srgbClr val="CCFFCC"/>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Q7</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Identity</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&amp;</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Value</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あなたの存在定義＝この世に存在する意義は何でしょうか？また、あなたが介在するからこそ提供できる才能や価値は何でしょうか？</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記入</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
        <p:nvSpPr>
          <p:cNvPr id="10" name="正方形/長方形 9">
            <a:extLst>
              <a:ext uri="{FF2B5EF4-FFF2-40B4-BE49-F238E27FC236}">
                <a16:creationId xmlns:a16="http://schemas.microsoft.com/office/drawing/2014/main" id="{6A6C680E-EC7E-4134-91B7-5186E174BBBD}"/>
              </a:ext>
            </a:extLst>
          </p:cNvPr>
          <p:cNvSpPr/>
          <p:nvPr/>
        </p:nvSpPr>
        <p:spPr>
          <a:xfrm>
            <a:off x="130175" y="1152525"/>
            <a:ext cx="9613900" cy="692150"/>
          </a:xfrm>
          <a:prstGeom prst="rect">
            <a:avLst/>
          </a:prstGeom>
          <a:solidFill>
            <a:srgbClr val="CCECFF"/>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Q2</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Issue</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あなたが独立起業をする上で大事にしたいテーマは何ですか？特に、どのよう課題に取り組みますか？</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記入</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
        <p:nvSpPr>
          <p:cNvPr id="11" name="正方形/長方形 10">
            <a:extLst>
              <a:ext uri="{FF2B5EF4-FFF2-40B4-BE49-F238E27FC236}">
                <a16:creationId xmlns:a16="http://schemas.microsoft.com/office/drawing/2014/main" id="{C6F0F25D-61CA-4A3F-8814-5D74EC41CDD7}"/>
              </a:ext>
            </a:extLst>
          </p:cNvPr>
          <p:cNvSpPr/>
          <p:nvPr/>
        </p:nvSpPr>
        <p:spPr>
          <a:xfrm>
            <a:off x="139700" y="5889625"/>
            <a:ext cx="9613900" cy="692150"/>
          </a:xfrm>
          <a:prstGeom prst="rect">
            <a:avLst/>
          </a:prstGeom>
          <a:solidFill>
            <a:srgbClr val="FFCCCC"/>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Q8</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Success</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rPr>
              <a:t>&amp;</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0" lang="ja-JP" altLang="ja-JP" sz="1000" b="0" i="0" u="none" strike="noStrike" kern="1200" cap="none" spc="0" normalizeH="0" baseline="0" noProof="0" dirty="0">
                <a:ln>
                  <a:noFill/>
                </a:ln>
                <a:solidFill>
                  <a:srgbClr val="202124"/>
                </a:solidFill>
                <a:effectLst/>
                <a:uLnTx/>
                <a:uFillTx/>
                <a:latin typeface="Arial Unicode MS"/>
                <a:ea typeface="ＭＳ Ｐゴシック" panose="020B0600070205080204" pitchFamily="50" charset="-128"/>
                <a:cs typeface="+mn-cs"/>
              </a:rPr>
              <a:t> happiness </a:t>
            </a: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　■　あなたにとってのビジネスの成功、および、人生の幸せとは何でしょうか？その上で独立起業して目指すゴールは何でしょうか？</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Times New Roman"/>
                <a:ea typeface="ＭＳ Ｐゴシック"/>
                <a:cs typeface="+mn-cs"/>
              </a:rPr>
              <a:t>記入</a:t>
            </a: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7094395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4">
            <a:extLst>
              <a:ext uri="{FF2B5EF4-FFF2-40B4-BE49-F238E27FC236}">
                <a16:creationId xmlns:a16="http://schemas.microsoft.com/office/drawing/2014/main" id="{558A0D06-CEAB-4F80-BB6B-F4809B7C015E}"/>
              </a:ext>
            </a:extLst>
          </p:cNvPr>
          <p:cNvSpPr txBox="1">
            <a:spLocks noChangeArrowheads="1"/>
          </p:cNvSpPr>
          <p:nvPr/>
        </p:nvSpPr>
        <p:spPr bwMode="auto">
          <a:xfrm>
            <a:off x="0" y="-11113"/>
            <a:ext cx="8240713" cy="263526"/>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Identity</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Branding</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独立起業の軸と志の総括シート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Text Box 64">
            <a:extLst>
              <a:ext uri="{FF2B5EF4-FFF2-40B4-BE49-F238E27FC236}">
                <a16:creationId xmlns:a16="http://schemas.microsoft.com/office/drawing/2014/main" id="{5C897E7B-969B-4CFC-A939-E2632DCD81AA}"/>
              </a:ext>
            </a:extLst>
          </p:cNvPr>
          <p:cNvSpPr txBox="1">
            <a:spLocks noChangeArrowheads="1"/>
          </p:cNvSpPr>
          <p:nvPr/>
        </p:nvSpPr>
        <p:spPr bwMode="auto">
          <a:xfrm>
            <a:off x="7813675" y="0"/>
            <a:ext cx="210026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1DD3B338-34DD-43F7-9362-D1AA8B57A25A}"/>
              </a:ext>
            </a:extLst>
          </p:cNvPr>
          <p:cNvSpPr/>
          <p:nvPr/>
        </p:nvSpPr>
        <p:spPr>
          <a:xfrm>
            <a:off x="136525" y="427454"/>
            <a:ext cx="9617075" cy="2995196"/>
          </a:xfrm>
          <a:prstGeom prst="rect">
            <a:avLst/>
          </a:prstGeom>
          <a:solidFill>
            <a:srgbClr val="FFCCCC"/>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Q1</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Purpose</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あなたは何の為に独立起業をしますか？特に、軸に据えたい信念や価値観は何でしょうか？</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
        <p:nvSpPr>
          <p:cNvPr id="11" name="正方形/長方形 10">
            <a:extLst>
              <a:ext uri="{FF2B5EF4-FFF2-40B4-BE49-F238E27FC236}">
                <a16:creationId xmlns:a16="http://schemas.microsoft.com/office/drawing/2014/main" id="{C6F0F25D-61CA-4A3F-8814-5D74EC41CDD7}"/>
              </a:ext>
            </a:extLst>
          </p:cNvPr>
          <p:cNvSpPr/>
          <p:nvPr/>
        </p:nvSpPr>
        <p:spPr>
          <a:xfrm>
            <a:off x="139700" y="3586579"/>
            <a:ext cx="9613900" cy="2995196"/>
          </a:xfrm>
          <a:prstGeom prst="rect">
            <a:avLst/>
          </a:prstGeom>
          <a:solidFill>
            <a:srgbClr val="FFCCCC"/>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Q8</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Success</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&amp;</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0" lang="ja-JP" altLang="ja-JP" sz="2400" b="0" i="0" u="none" strike="noStrike" kern="1200" cap="none" spc="0" normalizeH="0" baseline="0" noProof="0" dirty="0">
                <a:ln>
                  <a:noFill/>
                </a:ln>
                <a:solidFill>
                  <a:srgbClr val="202124"/>
                </a:solidFill>
                <a:effectLst/>
                <a:uLnTx/>
                <a:uFillTx/>
                <a:latin typeface="Arial Unicode MS"/>
                <a:ea typeface="ＭＳ Ｐゴシック" panose="020B0600070205080204" pitchFamily="50" charset="-128"/>
                <a:cs typeface="+mn-cs"/>
              </a:rPr>
              <a:t> happiness </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あなたにとってのビジネスの成功、および、人生の幸せとは何でしょうか？その上で独立起業して目指すゴールは何でしょうか？</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960619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4">
            <a:extLst>
              <a:ext uri="{FF2B5EF4-FFF2-40B4-BE49-F238E27FC236}">
                <a16:creationId xmlns:a16="http://schemas.microsoft.com/office/drawing/2014/main" id="{558A0D06-CEAB-4F80-BB6B-F4809B7C015E}"/>
              </a:ext>
            </a:extLst>
          </p:cNvPr>
          <p:cNvSpPr txBox="1">
            <a:spLocks noChangeArrowheads="1"/>
          </p:cNvSpPr>
          <p:nvPr/>
        </p:nvSpPr>
        <p:spPr bwMode="auto">
          <a:xfrm>
            <a:off x="0" y="-11113"/>
            <a:ext cx="8240713" cy="263526"/>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Identity</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Branding</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独立起業の軸と志の総括シート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Text Box 64">
            <a:extLst>
              <a:ext uri="{FF2B5EF4-FFF2-40B4-BE49-F238E27FC236}">
                <a16:creationId xmlns:a16="http://schemas.microsoft.com/office/drawing/2014/main" id="{5C897E7B-969B-4CFC-A939-E2632DCD81AA}"/>
              </a:ext>
            </a:extLst>
          </p:cNvPr>
          <p:cNvSpPr txBox="1">
            <a:spLocks noChangeArrowheads="1"/>
          </p:cNvSpPr>
          <p:nvPr/>
        </p:nvSpPr>
        <p:spPr bwMode="auto">
          <a:xfrm>
            <a:off x="7813675" y="0"/>
            <a:ext cx="210026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 name="正方形/長方形 30">
            <a:extLst>
              <a:ext uri="{FF2B5EF4-FFF2-40B4-BE49-F238E27FC236}">
                <a16:creationId xmlns:a16="http://schemas.microsoft.com/office/drawing/2014/main" id="{2DEFDA75-4AB0-4B6C-B682-32FB23F1E635}"/>
              </a:ext>
            </a:extLst>
          </p:cNvPr>
          <p:cNvSpPr/>
          <p:nvPr/>
        </p:nvSpPr>
        <p:spPr>
          <a:xfrm>
            <a:off x="130175" y="3657247"/>
            <a:ext cx="9613900" cy="3001006"/>
          </a:xfrm>
          <a:prstGeom prst="rect">
            <a:avLst/>
          </a:prstGeom>
          <a:solidFill>
            <a:srgbClr val="CCECFF"/>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Q4</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Vision &amp; Outcome</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あなたはどのような世界を実現していきたいですか？その結果、どのような状態を創出していくことを目指しますか？</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
        <p:nvSpPr>
          <p:cNvPr id="10" name="正方形/長方形 9">
            <a:extLst>
              <a:ext uri="{FF2B5EF4-FFF2-40B4-BE49-F238E27FC236}">
                <a16:creationId xmlns:a16="http://schemas.microsoft.com/office/drawing/2014/main" id="{6A6C680E-EC7E-4134-91B7-5186E174BBBD}"/>
              </a:ext>
            </a:extLst>
          </p:cNvPr>
          <p:cNvSpPr/>
          <p:nvPr/>
        </p:nvSpPr>
        <p:spPr>
          <a:xfrm>
            <a:off x="130175" y="427994"/>
            <a:ext cx="9613900" cy="3001006"/>
          </a:xfrm>
          <a:prstGeom prst="rect">
            <a:avLst/>
          </a:prstGeom>
          <a:solidFill>
            <a:srgbClr val="CCECFF"/>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Q2</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Issue</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あなたが独立起業をする上で大事にしたいテーマは何ですか？特に、どのよう課題に取り組みますか？　　</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2874991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4">
            <a:extLst>
              <a:ext uri="{FF2B5EF4-FFF2-40B4-BE49-F238E27FC236}">
                <a16:creationId xmlns:a16="http://schemas.microsoft.com/office/drawing/2014/main" id="{558A0D06-CEAB-4F80-BB6B-F4809B7C015E}"/>
              </a:ext>
            </a:extLst>
          </p:cNvPr>
          <p:cNvSpPr txBox="1">
            <a:spLocks noChangeArrowheads="1"/>
          </p:cNvSpPr>
          <p:nvPr/>
        </p:nvSpPr>
        <p:spPr bwMode="auto">
          <a:xfrm>
            <a:off x="0" y="-11113"/>
            <a:ext cx="8240713" cy="263526"/>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Identity</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Branding</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独立起業の軸と志の総括シート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Text Box 64">
            <a:extLst>
              <a:ext uri="{FF2B5EF4-FFF2-40B4-BE49-F238E27FC236}">
                <a16:creationId xmlns:a16="http://schemas.microsoft.com/office/drawing/2014/main" id="{5C897E7B-969B-4CFC-A939-E2632DCD81AA}"/>
              </a:ext>
            </a:extLst>
          </p:cNvPr>
          <p:cNvSpPr txBox="1">
            <a:spLocks noChangeArrowheads="1"/>
          </p:cNvSpPr>
          <p:nvPr/>
        </p:nvSpPr>
        <p:spPr bwMode="auto">
          <a:xfrm>
            <a:off x="7813675" y="0"/>
            <a:ext cx="210026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正方形/長方形 31">
            <a:extLst>
              <a:ext uri="{FF2B5EF4-FFF2-40B4-BE49-F238E27FC236}">
                <a16:creationId xmlns:a16="http://schemas.microsoft.com/office/drawing/2014/main" id="{973745D4-87A3-4B38-9B37-383004861A7F}"/>
              </a:ext>
            </a:extLst>
          </p:cNvPr>
          <p:cNvSpPr/>
          <p:nvPr/>
        </p:nvSpPr>
        <p:spPr>
          <a:xfrm>
            <a:off x="146050" y="551155"/>
            <a:ext cx="9613900" cy="2877845"/>
          </a:xfrm>
          <a:prstGeom prst="rect">
            <a:avLst/>
          </a:prstGeom>
          <a:solidFill>
            <a:srgbClr val="FFFFCC"/>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Q5</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Target &amp; Benefit </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あなたは誰をメインターゲットにしていきますか？彼らの</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Pain</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と</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Gain</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を捉えた上でのコアなニーズはどこにあるのでしょうか？</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
        <p:nvSpPr>
          <p:cNvPr id="33" name="正方形/長方形 32">
            <a:extLst>
              <a:ext uri="{FF2B5EF4-FFF2-40B4-BE49-F238E27FC236}">
                <a16:creationId xmlns:a16="http://schemas.microsoft.com/office/drawing/2014/main" id="{4B4E06AF-2669-447D-8478-D2CA8702968D}"/>
              </a:ext>
            </a:extLst>
          </p:cNvPr>
          <p:cNvSpPr/>
          <p:nvPr/>
        </p:nvSpPr>
        <p:spPr>
          <a:xfrm>
            <a:off x="142875" y="3638827"/>
            <a:ext cx="9617075" cy="2877845"/>
          </a:xfrm>
          <a:prstGeom prst="rect">
            <a:avLst/>
          </a:prstGeom>
          <a:solidFill>
            <a:srgbClr val="FFFFCC"/>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Q6</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Services &amp; Scene</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あなたは何を商品サービスにしますか？潜在</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顕在の類似品や代替品と比べてどのように差別化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(USP) </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ができるでしょうか？</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0934469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4">
            <a:extLst>
              <a:ext uri="{FF2B5EF4-FFF2-40B4-BE49-F238E27FC236}">
                <a16:creationId xmlns:a16="http://schemas.microsoft.com/office/drawing/2014/main" id="{558A0D06-CEAB-4F80-BB6B-F4809B7C015E}"/>
              </a:ext>
            </a:extLst>
          </p:cNvPr>
          <p:cNvSpPr txBox="1">
            <a:spLocks noChangeArrowheads="1"/>
          </p:cNvSpPr>
          <p:nvPr/>
        </p:nvSpPr>
        <p:spPr bwMode="auto">
          <a:xfrm>
            <a:off x="0" y="-11113"/>
            <a:ext cx="8240713" cy="263526"/>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Identity</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Branding</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独立起業の軸と志の</a:t>
            </a:r>
            <a:r>
              <a:rPr kumimoji="1" lang="ja-JP" altLang="en-US" sz="1108"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総括シート</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Text Box 64">
            <a:extLst>
              <a:ext uri="{FF2B5EF4-FFF2-40B4-BE49-F238E27FC236}">
                <a16:creationId xmlns:a16="http://schemas.microsoft.com/office/drawing/2014/main" id="{5C897E7B-969B-4CFC-A939-E2632DCD81AA}"/>
              </a:ext>
            </a:extLst>
          </p:cNvPr>
          <p:cNvSpPr txBox="1">
            <a:spLocks noChangeArrowheads="1"/>
          </p:cNvSpPr>
          <p:nvPr/>
        </p:nvSpPr>
        <p:spPr bwMode="auto">
          <a:xfrm>
            <a:off x="7813675" y="0"/>
            <a:ext cx="210026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正方形/長方形 29">
            <a:extLst>
              <a:ext uri="{FF2B5EF4-FFF2-40B4-BE49-F238E27FC236}">
                <a16:creationId xmlns:a16="http://schemas.microsoft.com/office/drawing/2014/main" id="{6308D46E-3F61-417D-87F2-7151AAE73233}"/>
              </a:ext>
            </a:extLst>
          </p:cNvPr>
          <p:cNvSpPr/>
          <p:nvPr/>
        </p:nvSpPr>
        <p:spPr>
          <a:xfrm>
            <a:off x="139700" y="558091"/>
            <a:ext cx="9613900" cy="2900548"/>
          </a:xfrm>
          <a:prstGeom prst="rect">
            <a:avLst/>
          </a:prstGeom>
          <a:solidFill>
            <a:srgbClr val="CCFFCC"/>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Q3</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Mission</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あなたは何のプロフェッショナル</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アントレプレナーですか？その上でどのような役割や使命を果たしていきますか？</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
        <p:nvSpPr>
          <p:cNvPr id="34" name="正方形/長方形 33">
            <a:extLst>
              <a:ext uri="{FF2B5EF4-FFF2-40B4-BE49-F238E27FC236}">
                <a16:creationId xmlns:a16="http://schemas.microsoft.com/office/drawing/2014/main" id="{FCE02DE2-87EF-4783-B840-E02158397374}"/>
              </a:ext>
            </a:extLst>
          </p:cNvPr>
          <p:cNvSpPr/>
          <p:nvPr/>
        </p:nvSpPr>
        <p:spPr>
          <a:xfrm>
            <a:off x="146050" y="3710866"/>
            <a:ext cx="9613900" cy="2900548"/>
          </a:xfrm>
          <a:prstGeom prst="rect">
            <a:avLst/>
          </a:prstGeom>
          <a:solidFill>
            <a:srgbClr val="CCFFCC"/>
          </a:solidFill>
          <a:ln w="25400" cap="flat" cmpd="sng" algn="ctr">
            <a:solidFill>
              <a:srgbClr val="002060"/>
            </a:solidFill>
            <a:prstDash val="soli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Q7</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Identity</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&amp;</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a:t>
            </a:r>
            <a:r>
              <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rPr>
              <a:t>Value</a:t>
            </a: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　■　</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002060"/>
                </a:solidFill>
                <a:effectLst/>
                <a:uLnTx/>
                <a:uFillTx/>
                <a:latin typeface="Times New Roman"/>
                <a:ea typeface="ＭＳ Ｐゴシック"/>
                <a:cs typeface="+mn-cs"/>
              </a:rPr>
              <a:t>あなたの存在定義＝この世に存在する意義は何でしょうか？また、あなたが介在するからこそ提供できる才能や価値は何でしょうか？</a:t>
            </a:r>
            <a:endParaRPr kumimoji="1" lang="en-US" altLang="ja-JP" sz="2400" b="0" i="0" u="none" strike="noStrike" kern="0" cap="none" spc="0" normalizeH="0" baseline="0" noProof="0" dirty="0">
              <a:ln>
                <a:noFill/>
              </a:ln>
              <a:solidFill>
                <a:srgbClr val="00206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7827712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テキスト ボックス 2">
            <a:extLst>
              <a:ext uri="{FF2B5EF4-FFF2-40B4-BE49-F238E27FC236}">
                <a16:creationId xmlns:a16="http://schemas.microsoft.com/office/drawing/2014/main" id="{E8DB1E61-6429-4AA4-B6FD-9B27DECA2577}"/>
              </a:ext>
            </a:extLst>
          </p:cNvPr>
          <p:cNvSpPr txBox="1">
            <a:spLocks noChangeArrowheads="1"/>
          </p:cNvSpPr>
          <p:nvPr/>
        </p:nvSpPr>
        <p:spPr bwMode="auto">
          <a:xfrm>
            <a:off x="349250" y="5365750"/>
            <a:ext cx="9236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600" b="0">
                <a:solidFill>
                  <a:srgbClr val="000000"/>
                </a:solidFill>
                <a:latin typeface="ＭＳ Ｐゴシック" panose="020B0600070205080204" pitchFamily="50" charset="-128"/>
              </a:rPr>
              <a:t>株式会社ウィルアンドスタイル　：　独立起業支援プロジェクト　：　第１回　「　自分の軸をつくる　」</a:t>
            </a:r>
            <a:endParaRPr lang="ja-JP" altLang="en-US" sz="1800" b="0">
              <a:solidFill>
                <a:srgbClr val="000000"/>
              </a:solidFill>
              <a:latin typeface="ＭＳ Ｐゴシック" panose="020B0600070205080204" pitchFamily="50" charset="-128"/>
            </a:endParaRPr>
          </a:p>
        </p:txBody>
      </p:sp>
      <p:sp>
        <p:nvSpPr>
          <p:cNvPr id="34819" name="テキスト ボックス 4">
            <a:extLst>
              <a:ext uri="{FF2B5EF4-FFF2-40B4-BE49-F238E27FC236}">
                <a16:creationId xmlns:a16="http://schemas.microsoft.com/office/drawing/2014/main" id="{5D813620-801B-4B93-BDED-9E17F320CD05}"/>
              </a:ext>
            </a:extLst>
          </p:cNvPr>
          <p:cNvSpPr txBox="1">
            <a:spLocks noChangeArrowheads="1"/>
          </p:cNvSpPr>
          <p:nvPr/>
        </p:nvSpPr>
        <p:spPr bwMode="auto">
          <a:xfrm>
            <a:off x="1166813" y="1036638"/>
            <a:ext cx="1493837" cy="276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1200" dirty="0">
                <a:solidFill>
                  <a:srgbClr val="FF0000"/>
                </a:solidFill>
              </a:rPr>
              <a:t>Core</a:t>
            </a:r>
            <a:endParaRPr lang="ja-JP" altLang="en-US" sz="12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F70401E7-5F33-48CA-9144-368FBFD873C4}"/>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独立起業支援プロジェクト ：  </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唯一無二の個性と才能を活かした</a:t>
            </a:r>
            <a:r>
              <a:rPr kumimoji="1" lang="ja-JP" altLang="en-US" b="1" dirty="0">
                <a:solidFill>
                  <a:prstClr val="black"/>
                </a:solidFill>
                <a:latin typeface="Calibri" panose="020F0502020204030204"/>
                <a:ea typeface="游ゴシック" panose="020B0400000000000000" pitchFamily="50" charset="-128"/>
              </a:rPr>
              <a:t>支援サービスで社会に貢献する</a:t>
            </a:r>
            <a:endParaRPr kumimoji="0" lang="ja-JP" altLang="en-US" sz="1800" b="1" i="0" u="none" strike="noStrike" kern="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cxnSp>
        <p:nvCxnSpPr>
          <p:cNvPr id="51204" name="直線矢印コネクタ 102">
            <a:extLst>
              <a:ext uri="{FF2B5EF4-FFF2-40B4-BE49-F238E27FC236}">
                <a16:creationId xmlns:a16="http://schemas.microsoft.com/office/drawing/2014/main" id="{89BEE6D1-6497-40F6-A7DD-7E31A4580494}"/>
              </a:ext>
            </a:extLst>
          </p:cNvPr>
          <p:cNvCxnSpPr>
            <a:cxnSpLocks/>
            <a:stCxn id="51255" idx="2"/>
            <a:endCxn id="51250" idx="0"/>
          </p:cNvCxnSpPr>
          <p:nvPr/>
        </p:nvCxnSpPr>
        <p:spPr bwMode="auto">
          <a:xfrm flipH="1">
            <a:off x="4867275" y="1323042"/>
            <a:ext cx="23813" cy="4749800"/>
          </a:xfrm>
          <a:prstGeom prst="straightConnector1">
            <a:avLst/>
          </a:prstGeom>
          <a:noFill/>
          <a:ln w="57150" algn="ctr">
            <a:solidFill>
              <a:srgbClr val="FF6699"/>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51205" name="直線矢印コネクタ 103">
            <a:extLst>
              <a:ext uri="{FF2B5EF4-FFF2-40B4-BE49-F238E27FC236}">
                <a16:creationId xmlns:a16="http://schemas.microsoft.com/office/drawing/2014/main" id="{B6336FD8-F132-40FB-BDFD-2BAD437A3FB0}"/>
              </a:ext>
            </a:extLst>
          </p:cNvPr>
          <p:cNvCxnSpPr>
            <a:cxnSpLocks/>
          </p:cNvCxnSpPr>
          <p:nvPr/>
        </p:nvCxnSpPr>
        <p:spPr bwMode="auto">
          <a:xfrm flipH="1">
            <a:off x="1652588" y="3709055"/>
            <a:ext cx="6418262" cy="0"/>
          </a:xfrm>
          <a:prstGeom prst="straightConnector1">
            <a:avLst/>
          </a:prstGeom>
          <a:noFill/>
          <a:ln w="57150" algn="ctr">
            <a:solidFill>
              <a:srgbClr val="FFC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05" name="矢印: 左右 104">
            <a:extLst>
              <a:ext uri="{FF2B5EF4-FFF2-40B4-BE49-F238E27FC236}">
                <a16:creationId xmlns:a16="http://schemas.microsoft.com/office/drawing/2014/main" id="{A2ABAD32-3120-41F9-B1FA-73338B4C4D17}"/>
              </a:ext>
            </a:extLst>
          </p:cNvPr>
          <p:cNvSpPr/>
          <p:nvPr/>
        </p:nvSpPr>
        <p:spPr>
          <a:xfrm rot="16200000">
            <a:off x="4013994" y="3603486"/>
            <a:ext cx="1741487" cy="282575"/>
          </a:xfrm>
          <a:prstGeom prst="leftRightArrow">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6" name="矢印: 左右 105">
            <a:extLst>
              <a:ext uri="{FF2B5EF4-FFF2-40B4-BE49-F238E27FC236}">
                <a16:creationId xmlns:a16="http://schemas.microsoft.com/office/drawing/2014/main" id="{CEDFD335-5072-49FB-A480-88638CF57E31}"/>
              </a:ext>
            </a:extLst>
          </p:cNvPr>
          <p:cNvSpPr/>
          <p:nvPr/>
        </p:nvSpPr>
        <p:spPr>
          <a:xfrm>
            <a:off x="3886200" y="3578880"/>
            <a:ext cx="1987550" cy="271462"/>
          </a:xfrm>
          <a:prstGeom prst="leftRightArrow">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7" name="楕円 106">
            <a:extLst>
              <a:ext uri="{FF2B5EF4-FFF2-40B4-BE49-F238E27FC236}">
                <a16:creationId xmlns:a16="http://schemas.microsoft.com/office/drawing/2014/main" id="{344823E7-D8CA-455F-9983-13F352B48D94}"/>
              </a:ext>
            </a:extLst>
          </p:cNvPr>
          <p:cNvSpPr/>
          <p:nvPr/>
        </p:nvSpPr>
        <p:spPr>
          <a:xfrm>
            <a:off x="4156075" y="3129617"/>
            <a:ext cx="1439863" cy="1189038"/>
          </a:xfrm>
          <a:prstGeom prst="ellipse">
            <a:avLst/>
          </a:prstGeom>
          <a:solidFill>
            <a:srgbClr val="FFCCCC"/>
          </a:solidFill>
          <a:ln w="25400" cap="flat" cmpd="sng" algn="ctr">
            <a:solidFill>
              <a:srgbClr val="FF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理想の姿</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8" name="楕円 107">
            <a:extLst>
              <a:ext uri="{FF2B5EF4-FFF2-40B4-BE49-F238E27FC236}">
                <a16:creationId xmlns:a16="http://schemas.microsoft.com/office/drawing/2014/main" id="{918B1B67-6A69-4869-97AC-18516225C012}"/>
              </a:ext>
            </a:extLst>
          </p:cNvPr>
          <p:cNvSpPr/>
          <p:nvPr/>
        </p:nvSpPr>
        <p:spPr>
          <a:xfrm>
            <a:off x="698500" y="1532592"/>
            <a:ext cx="8386763" cy="287338"/>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1100" b="1" i="0" u="none" strike="noStrike" kern="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Vision</a:t>
            </a:r>
          </a:p>
        </p:txBody>
      </p:sp>
      <p:sp>
        <p:nvSpPr>
          <p:cNvPr id="109" name="楕円 108">
            <a:extLst>
              <a:ext uri="{FF2B5EF4-FFF2-40B4-BE49-F238E27FC236}">
                <a16:creationId xmlns:a16="http://schemas.microsoft.com/office/drawing/2014/main" id="{B1C56115-D76A-4153-9F2D-6D7488E17FF2}"/>
              </a:ext>
            </a:extLst>
          </p:cNvPr>
          <p:cNvSpPr/>
          <p:nvPr/>
        </p:nvSpPr>
        <p:spPr>
          <a:xfrm>
            <a:off x="3762375" y="5633105"/>
            <a:ext cx="2227263" cy="217487"/>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altLang="ja-JP" sz="1100" b="1" i="0" u="none" strike="noStrike" kern="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Anchor</a:t>
            </a:r>
            <a:endParaRPr kumimoji="0" lang="en-US" altLang="ja-JP" sz="11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0" name="正方形/長方形 109">
            <a:extLst>
              <a:ext uri="{FF2B5EF4-FFF2-40B4-BE49-F238E27FC236}">
                <a16:creationId xmlns:a16="http://schemas.microsoft.com/office/drawing/2014/main" id="{6C2D8BAC-B7FB-43E2-ACCF-46F73D54B10A}"/>
              </a:ext>
            </a:extLst>
          </p:cNvPr>
          <p:cNvSpPr/>
          <p:nvPr/>
        </p:nvSpPr>
        <p:spPr>
          <a:xfrm>
            <a:off x="3479800" y="2104092"/>
            <a:ext cx="2817813" cy="3208338"/>
          </a:xfrm>
          <a:prstGeom prst="rect">
            <a:avLst/>
          </a:prstGeom>
          <a:noFill/>
          <a:ln w="28575" cap="flat" cmpd="sng" algn="ctr">
            <a:solidFill>
              <a:srgbClr val="FF6699"/>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1" name="正方形/長方形 110">
            <a:extLst>
              <a:ext uri="{FF2B5EF4-FFF2-40B4-BE49-F238E27FC236}">
                <a16:creationId xmlns:a16="http://schemas.microsoft.com/office/drawing/2014/main" id="{684FE30D-D1C1-454C-A198-9CAEC8D4105F}"/>
              </a:ext>
            </a:extLst>
          </p:cNvPr>
          <p:cNvSpPr/>
          <p:nvPr/>
        </p:nvSpPr>
        <p:spPr>
          <a:xfrm rot="5400000">
            <a:off x="3667919" y="1053961"/>
            <a:ext cx="2370137" cy="5381625"/>
          </a:xfrm>
          <a:prstGeom prst="rect">
            <a:avLst/>
          </a:prstGeom>
          <a:noFill/>
          <a:ln w="28575" cap="flat" cmpd="sng" algn="ctr">
            <a:solidFill>
              <a:srgbClr val="FFC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2" name="楕円 111">
            <a:extLst>
              <a:ext uri="{FF2B5EF4-FFF2-40B4-BE49-F238E27FC236}">
                <a16:creationId xmlns:a16="http://schemas.microsoft.com/office/drawing/2014/main" id="{37CDC75D-6475-4867-A9FB-DBE5A529F042}"/>
              </a:ext>
            </a:extLst>
          </p:cNvPr>
          <p:cNvSpPr/>
          <p:nvPr/>
        </p:nvSpPr>
        <p:spPr>
          <a:xfrm>
            <a:off x="4343400" y="2421592"/>
            <a:ext cx="1093788" cy="438150"/>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理想の姿</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3" name="楕円 112">
            <a:extLst>
              <a:ext uri="{FF2B5EF4-FFF2-40B4-BE49-F238E27FC236}">
                <a16:creationId xmlns:a16="http://schemas.microsoft.com/office/drawing/2014/main" id="{D18C50EB-8ECA-4701-AA49-1CD8A998579F}"/>
              </a:ext>
            </a:extLst>
          </p:cNvPr>
          <p:cNvSpPr/>
          <p:nvPr/>
        </p:nvSpPr>
        <p:spPr>
          <a:xfrm>
            <a:off x="4341813" y="4615517"/>
            <a:ext cx="1092200" cy="438150"/>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現実の姿</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51215" name="直線コネクタ 113">
            <a:extLst>
              <a:ext uri="{FF2B5EF4-FFF2-40B4-BE49-F238E27FC236}">
                <a16:creationId xmlns:a16="http://schemas.microsoft.com/office/drawing/2014/main" id="{7F95454E-F75A-4B05-8F1F-1A33BD874812}"/>
              </a:ext>
            </a:extLst>
          </p:cNvPr>
          <p:cNvCxnSpPr>
            <a:cxnSpLocks/>
            <a:stCxn id="109" idx="2"/>
            <a:endCxn id="108" idx="2"/>
          </p:cNvCxnSpPr>
          <p:nvPr/>
        </p:nvCxnSpPr>
        <p:spPr bwMode="auto">
          <a:xfrm flipH="1" flipV="1">
            <a:off x="698500" y="1675467"/>
            <a:ext cx="3063875" cy="4065588"/>
          </a:xfrm>
          <a:prstGeom prst="line">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51216" name="直線コネクタ 114">
            <a:extLst>
              <a:ext uri="{FF2B5EF4-FFF2-40B4-BE49-F238E27FC236}">
                <a16:creationId xmlns:a16="http://schemas.microsoft.com/office/drawing/2014/main" id="{7835F7EB-B57D-4383-A882-8030F128CB46}"/>
              </a:ext>
            </a:extLst>
          </p:cNvPr>
          <p:cNvCxnSpPr>
            <a:cxnSpLocks/>
            <a:stCxn id="109" idx="6"/>
            <a:endCxn id="108" idx="6"/>
          </p:cNvCxnSpPr>
          <p:nvPr/>
        </p:nvCxnSpPr>
        <p:spPr bwMode="auto">
          <a:xfrm flipV="1">
            <a:off x="5989638" y="1675467"/>
            <a:ext cx="3095625" cy="4065588"/>
          </a:xfrm>
          <a:prstGeom prst="line">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51217" name="テキスト ボックス 66">
            <a:extLst>
              <a:ext uri="{FF2B5EF4-FFF2-40B4-BE49-F238E27FC236}">
                <a16:creationId xmlns:a16="http://schemas.microsoft.com/office/drawing/2014/main" id="{28DCDAEB-A61E-4277-8B90-26C5C58773DE}"/>
              </a:ext>
            </a:extLst>
          </p:cNvPr>
          <p:cNvSpPr txBox="1">
            <a:spLocks noChangeArrowheads="1"/>
          </p:cNvSpPr>
          <p:nvPr/>
        </p:nvSpPr>
        <p:spPr bwMode="auto">
          <a:xfrm>
            <a:off x="3463925" y="2135842"/>
            <a:ext cx="1079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【A】</a:t>
            </a:r>
            <a:r>
              <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　</a:t>
            </a:r>
            <a:r>
              <a:rPr kumimoji="1" lang="en-US" altLang="ja-JP"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Identity</a:t>
            </a:r>
            <a:endPar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endParaRPr>
          </a:p>
        </p:txBody>
      </p:sp>
      <p:sp>
        <p:nvSpPr>
          <p:cNvPr id="51218" name="テキスト ボックス 81">
            <a:extLst>
              <a:ext uri="{FF2B5EF4-FFF2-40B4-BE49-F238E27FC236}">
                <a16:creationId xmlns:a16="http://schemas.microsoft.com/office/drawing/2014/main" id="{9B8B7B0F-8183-4401-9150-74B35E71FA81}"/>
              </a:ext>
            </a:extLst>
          </p:cNvPr>
          <p:cNvSpPr txBox="1">
            <a:spLocks noChangeArrowheads="1"/>
          </p:cNvSpPr>
          <p:nvPr/>
        </p:nvSpPr>
        <p:spPr bwMode="auto">
          <a:xfrm>
            <a:off x="5248275" y="2134255"/>
            <a:ext cx="10604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 </a:t>
            </a:r>
            <a:r>
              <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自己同一性</a:t>
            </a:r>
            <a:r>
              <a:rPr kumimoji="1" lang="en-US" altLang="ja-JP"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 )</a:t>
            </a:r>
            <a:endPar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endParaRPr>
          </a:p>
        </p:txBody>
      </p:sp>
      <p:sp>
        <p:nvSpPr>
          <p:cNvPr id="51219" name="テキスト ボックス 82">
            <a:extLst>
              <a:ext uri="{FF2B5EF4-FFF2-40B4-BE49-F238E27FC236}">
                <a16:creationId xmlns:a16="http://schemas.microsoft.com/office/drawing/2014/main" id="{E525BF5E-EDD4-421E-B932-993F95BB9F5C}"/>
              </a:ext>
            </a:extLst>
          </p:cNvPr>
          <p:cNvSpPr txBox="1">
            <a:spLocks noChangeArrowheads="1"/>
          </p:cNvSpPr>
          <p:nvPr/>
        </p:nvSpPr>
        <p:spPr bwMode="auto">
          <a:xfrm>
            <a:off x="2185988" y="2616855"/>
            <a:ext cx="107791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【B】</a:t>
            </a:r>
            <a:r>
              <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　</a:t>
            </a:r>
            <a:r>
              <a:rPr kumimoji="1" lang="en-US" altLang="ja-JP"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Branding</a:t>
            </a:r>
            <a:endPar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endParaRPr>
          </a:p>
        </p:txBody>
      </p:sp>
      <p:sp>
        <p:nvSpPr>
          <p:cNvPr id="51220" name="テキスト ボックス 83">
            <a:extLst>
              <a:ext uri="{FF2B5EF4-FFF2-40B4-BE49-F238E27FC236}">
                <a16:creationId xmlns:a16="http://schemas.microsoft.com/office/drawing/2014/main" id="{D33533F0-AFF6-421E-922A-E923C5675B29}"/>
              </a:ext>
            </a:extLst>
          </p:cNvPr>
          <p:cNvSpPr txBox="1">
            <a:spLocks noChangeArrowheads="1"/>
          </p:cNvSpPr>
          <p:nvPr/>
        </p:nvSpPr>
        <p:spPr bwMode="auto">
          <a:xfrm>
            <a:off x="6459538" y="2600980"/>
            <a:ext cx="106203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 </a:t>
            </a:r>
            <a:r>
              <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社会同一性</a:t>
            </a:r>
            <a:r>
              <a:rPr kumimoji="1" lang="en-US" altLang="ja-JP"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 )</a:t>
            </a:r>
            <a:endPar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endParaRPr>
          </a:p>
        </p:txBody>
      </p:sp>
      <p:sp>
        <p:nvSpPr>
          <p:cNvPr id="51221" name="テキスト ボックス 84">
            <a:extLst>
              <a:ext uri="{FF2B5EF4-FFF2-40B4-BE49-F238E27FC236}">
                <a16:creationId xmlns:a16="http://schemas.microsoft.com/office/drawing/2014/main" id="{5726500B-37BA-41C9-A482-6DF474DE7A92}"/>
              </a:ext>
            </a:extLst>
          </p:cNvPr>
          <p:cNvSpPr txBox="1">
            <a:spLocks noChangeArrowheads="1"/>
          </p:cNvSpPr>
          <p:nvPr/>
        </p:nvSpPr>
        <p:spPr bwMode="auto">
          <a:xfrm>
            <a:off x="3490913" y="5094942"/>
            <a:ext cx="1079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時間軸</a:t>
            </a:r>
          </a:p>
        </p:txBody>
      </p:sp>
      <p:sp>
        <p:nvSpPr>
          <p:cNvPr id="51222" name="テキスト ボックス 85">
            <a:extLst>
              <a:ext uri="{FF2B5EF4-FFF2-40B4-BE49-F238E27FC236}">
                <a16:creationId xmlns:a16="http://schemas.microsoft.com/office/drawing/2014/main" id="{9F356A0F-B57F-4F94-B439-7F851AD58DE8}"/>
              </a:ext>
            </a:extLst>
          </p:cNvPr>
          <p:cNvSpPr txBox="1">
            <a:spLocks noChangeArrowheads="1"/>
          </p:cNvSpPr>
          <p:nvPr/>
        </p:nvSpPr>
        <p:spPr bwMode="auto">
          <a:xfrm>
            <a:off x="5226050" y="5094942"/>
            <a:ext cx="10779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視座を高める</a:t>
            </a:r>
          </a:p>
        </p:txBody>
      </p:sp>
      <p:sp>
        <p:nvSpPr>
          <p:cNvPr id="51223" name="テキスト ボックス 86">
            <a:extLst>
              <a:ext uri="{FF2B5EF4-FFF2-40B4-BE49-F238E27FC236}">
                <a16:creationId xmlns:a16="http://schemas.microsoft.com/office/drawing/2014/main" id="{C158BC41-ACA2-40D1-B5F6-E4C755631CC0}"/>
              </a:ext>
            </a:extLst>
          </p:cNvPr>
          <p:cNvSpPr txBox="1">
            <a:spLocks noChangeArrowheads="1"/>
          </p:cNvSpPr>
          <p:nvPr/>
        </p:nvSpPr>
        <p:spPr bwMode="auto">
          <a:xfrm>
            <a:off x="2138363" y="4715530"/>
            <a:ext cx="1079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空間軸</a:t>
            </a:r>
          </a:p>
        </p:txBody>
      </p:sp>
      <p:sp>
        <p:nvSpPr>
          <p:cNvPr id="51224" name="テキスト ボックス 87">
            <a:extLst>
              <a:ext uri="{FF2B5EF4-FFF2-40B4-BE49-F238E27FC236}">
                <a16:creationId xmlns:a16="http://schemas.microsoft.com/office/drawing/2014/main" id="{AAADB7B4-B357-419D-B41D-F0CAE88731E5}"/>
              </a:ext>
            </a:extLst>
          </p:cNvPr>
          <p:cNvSpPr txBox="1">
            <a:spLocks noChangeArrowheads="1"/>
          </p:cNvSpPr>
          <p:nvPr/>
        </p:nvSpPr>
        <p:spPr bwMode="auto">
          <a:xfrm>
            <a:off x="6480175" y="4713942"/>
            <a:ext cx="10604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視野を広げる</a:t>
            </a:r>
          </a:p>
        </p:txBody>
      </p:sp>
      <p:sp>
        <p:nvSpPr>
          <p:cNvPr id="124" name="楕円 123">
            <a:extLst>
              <a:ext uri="{FF2B5EF4-FFF2-40B4-BE49-F238E27FC236}">
                <a16:creationId xmlns:a16="http://schemas.microsoft.com/office/drawing/2014/main" id="{91FB5272-F449-4935-8A11-D64ABA017138}"/>
              </a:ext>
            </a:extLst>
          </p:cNvPr>
          <p:cNvSpPr/>
          <p:nvPr/>
        </p:nvSpPr>
        <p:spPr>
          <a:xfrm>
            <a:off x="4497379" y="3410553"/>
            <a:ext cx="768746" cy="625434"/>
          </a:xfrm>
          <a:prstGeom prst="ellipse">
            <a:avLst/>
          </a:prstGeom>
          <a:gradFill flip="none" rotWithShape="1">
            <a:gsLst>
              <a:gs pos="0">
                <a:sysClr val="window" lastClr="FFFFFF"/>
              </a:gs>
              <a:gs pos="50000">
                <a:srgbClr val="FF8F8F"/>
              </a:gs>
              <a:gs pos="100000">
                <a:srgbClr val="FF00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肯定感</a:t>
            </a:r>
            <a:endParaRPr kumimoji="0" lang="en-US" altLang="ja-JP"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効力感</a:t>
            </a:r>
            <a:endParaRPr kumimoji="0" lang="en-US" altLang="ja-JP"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228" name="テキスト ボックス 99">
            <a:extLst>
              <a:ext uri="{FF2B5EF4-FFF2-40B4-BE49-F238E27FC236}">
                <a16:creationId xmlns:a16="http://schemas.microsoft.com/office/drawing/2014/main" id="{EB8B0430-C959-4242-BE9C-DA621A4C15D3}"/>
              </a:ext>
            </a:extLst>
          </p:cNvPr>
          <p:cNvSpPr txBox="1">
            <a:spLocks noChangeArrowheads="1"/>
          </p:cNvSpPr>
          <p:nvPr/>
        </p:nvSpPr>
        <p:spPr bwMode="auto">
          <a:xfrm>
            <a:off x="4343400" y="3172480"/>
            <a:ext cx="1060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rPr>
              <a:t>自己一致</a:t>
            </a:r>
          </a:p>
        </p:txBody>
      </p:sp>
      <p:sp>
        <p:nvSpPr>
          <p:cNvPr id="51229" name="テキスト ボックス 100">
            <a:extLst>
              <a:ext uri="{FF2B5EF4-FFF2-40B4-BE49-F238E27FC236}">
                <a16:creationId xmlns:a16="http://schemas.microsoft.com/office/drawing/2014/main" id="{A7B2CAF4-A135-46C4-846F-E6A300E12277}"/>
              </a:ext>
            </a:extLst>
          </p:cNvPr>
          <p:cNvSpPr txBox="1">
            <a:spLocks noChangeArrowheads="1"/>
          </p:cNvSpPr>
          <p:nvPr/>
        </p:nvSpPr>
        <p:spPr bwMode="auto">
          <a:xfrm>
            <a:off x="4357688" y="4040842"/>
            <a:ext cx="10604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rPr>
              <a:t>存在価値</a:t>
            </a:r>
          </a:p>
        </p:txBody>
      </p:sp>
      <p:sp>
        <p:nvSpPr>
          <p:cNvPr id="127" name="楕円 126">
            <a:extLst>
              <a:ext uri="{FF2B5EF4-FFF2-40B4-BE49-F238E27FC236}">
                <a16:creationId xmlns:a16="http://schemas.microsoft.com/office/drawing/2014/main" id="{633D6BF4-7D94-4A8F-851A-034CB415E8C8}"/>
              </a:ext>
            </a:extLst>
          </p:cNvPr>
          <p:cNvSpPr/>
          <p:nvPr/>
        </p:nvSpPr>
        <p:spPr>
          <a:xfrm>
            <a:off x="4606734" y="5099761"/>
            <a:ext cx="537196" cy="479563"/>
          </a:xfrm>
          <a:prstGeom prst="ellipse">
            <a:avLst/>
          </a:prstGeom>
          <a:gradFill flip="none" rotWithShape="1">
            <a:gsLst>
              <a:gs pos="0">
                <a:sysClr val="window" lastClr="FFFFFF"/>
              </a:gs>
              <a:gs pos="50000">
                <a:srgbClr val="FFFF00"/>
              </a:gs>
              <a:gs pos="100000">
                <a:srgbClr val="FFFF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自律性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8" name="楕円 127">
            <a:extLst>
              <a:ext uri="{FF2B5EF4-FFF2-40B4-BE49-F238E27FC236}">
                <a16:creationId xmlns:a16="http://schemas.microsoft.com/office/drawing/2014/main" id="{FF933040-CC93-4845-9E11-E42238BA7162}"/>
              </a:ext>
            </a:extLst>
          </p:cNvPr>
          <p:cNvSpPr/>
          <p:nvPr/>
        </p:nvSpPr>
        <p:spPr>
          <a:xfrm>
            <a:off x="8016817" y="2422006"/>
            <a:ext cx="537196" cy="479563"/>
          </a:xfrm>
          <a:prstGeom prst="ellipse">
            <a:avLst/>
          </a:prstGeom>
          <a:gradFill flip="none" rotWithShape="1">
            <a:gsLst>
              <a:gs pos="0">
                <a:sysClr val="window" lastClr="FFFFFF"/>
              </a:gs>
              <a:gs pos="50000">
                <a:srgbClr val="8AE28A"/>
              </a:gs>
              <a:gs pos="100000">
                <a:srgbClr val="33CC33"/>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創造性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9" name="楕円 128">
            <a:extLst>
              <a:ext uri="{FF2B5EF4-FFF2-40B4-BE49-F238E27FC236}">
                <a16:creationId xmlns:a16="http://schemas.microsoft.com/office/drawing/2014/main" id="{13E24BBD-CD36-49C1-BFFF-FFEBE0F67180}"/>
              </a:ext>
            </a:extLst>
          </p:cNvPr>
          <p:cNvSpPr/>
          <p:nvPr/>
        </p:nvSpPr>
        <p:spPr>
          <a:xfrm>
            <a:off x="7179147" y="3476022"/>
            <a:ext cx="537196" cy="479563"/>
          </a:xfrm>
          <a:prstGeom prst="ellipse">
            <a:avLst/>
          </a:prstGeom>
          <a:gradFill flip="none" rotWithShape="1">
            <a:gsLst>
              <a:gs pos="0">
                <a:sysClr val="window" lastClr="FFFFFF"/>
              </a:gs>
              <a:gs pos="50000">
                <a:srgbClr val="FFFF00"/>
              </a:gs>
              <a:gs pos="100000">
                <a:srgbClr val="FFFF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関係性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0" name="楕円 129">
            <a:extLst>
              <a:ext uri="{FF2B5EF4-FFF2-40B4-BE49-F238E27FC236}">
                <a16:creationId xmlns:a16="http://schemas.microsoft.com/office/drawing/2014/main" id="{902EFFA7-CD8B-48EF-A2C1-58F464D24E06}"/>
              </a:ext>
            </a:extLst>
          </p:cNvPr>
          <p:cNvSpPr/>
          <p:nvPr/>
        </p:nvSpPr>
        <p:spPr>
          <a:xfrm>
            <a:off x="2014595" y="3459744"/>
            <a:ext cx="537196" cy="479563"/>
          </a:xfrm>
          <a:prstGeom prst="ellipse">
            <a:avLst/>
          </a:prstGeom>
          <a:gradFill flip="none" rotWithShape="1">
            <a:gsLst>
              <a:gs pos="0">
                <a:sysClr val="window" lastClr="FFFFFF"/>
              </a:gs>
              <a:gs pos="50000">
                <a:srgbClr val="FFFF00"/>
              </a:gs>
              <a:gs pos="100000">
                <a:srgbClr val="FFFF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有能性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1" name="楕円 130">
            <a:extLst>
              <a:ext uri="{FF2B5EF4-FFF2-40B4-BE49-F238E27FC236}">
                <a16:creationId xmlns:a16="http://schemas.microsoft.com/office/drawing/2014/main" id="{1B6E140D-673C-4DA9-9764-39C790BE9820}"/>
              </a:ext>
            </a:extLst>
          </p:cNvPr>
          <p:cNvSpPr/>
          <p:nvPr/>
        </p:nvSpPr>
        <p:spPr>
          <a:xfrm>
            <a:off x="1119968" y="2420216"/>
            <a:ext cx="537196" cy="479563"/>
          </a:xfrm>
          <a:prstGeom prst="ellipse">
            <a:avLst/>
          </a:prstGeom>
          <a:gradFill flip="none" rotWithShape="1">
            <a:gsLst>
              <a:gs pos="0">
                <a:sysClr val="window" lastClr="FFFFFF"/>
              </a:gs>
              <a:gs pos="50000">
                <a:srgbClr val="8AE28A"/>
              </a:gs>
              <a:gs pos="100000">
                <a:srgbClr val="33CC33"/>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熟練性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2" name="楕円 131">
            <a:extLst>
              <a:ext uri="{FF2B5EF4-FFF2-40B4-BE49-F238E27FC236}">
                <a16:creationId xmlns:a16="http://schemas.microsoft.com/office/drawing/2014/main" id="{3F1412D5-8D8A-45F8-A684-30A5D4F9E396}"/>
              </a:ext>
            </a:extLst>
          </p:cNvPr>
          <p:cNvSpPr/>
          <p:nvPr/>
        </p:nvSpPr>
        <p:spPr>
          <a:xfrm>
            <a:off x="4615555" y="1878377"/>
            <a:ext cx="537196" cy="479563"/>
          </a:xfrm>
          <a:prstGeom prst="ellipse">
            <a:avLst/>
          </a:prstGeom>
          <a:gradFill flip="none" rotWithShape="1">
            <a:gsLst>
              <a:gs pos="0">
                <a:sysClr val="window" lastClr="FFFFFF"/>
              </a:gs>
              <a:gs pos="50000">
                <a:srgbClr val="8AE28A"/>
              </a:gs>
              <a:gs pos="100000">
                <a:srgbClr val="33CC33"/>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目的性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3" name="楕円 132">
            <a:extLst>
              <a:ext uri="{FF2B5EF4-FFF2-40B4-BE49-F238E27FC236}">
                <a16:creationId xmlns:a16="http://schemas.microsoft.com/office/drawing/2014/main" id="{AB6BA9B8-3F2B-46AF-8F1C-DAE085F6A1CD}"/>
              </a:ext>
            </a:extLst>
          </p:cNvPr>
          <p:cNvSpPr/>
          <p:nvPr/>
        </p:nvSpPr>
        <p:spPr>
          <a:xfrm>
            <a:off x="2755900" y="3489980"/>
            <a:ext cx="1093788" cy="438150"/>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自己評価</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4" name="楕円 133">
            <a:extLst>
              <a:ext uri="{FF2B5EF4-FFF2-40B4-BE49-F238E27FC236}">
                <a16:creationId xmlns:a16="http://schemas.microsoft.com/office/drawing/2014/main" id="{A8569697-BCFB-41D8-9898-26F8311FD086}"/>
              </a:ext>
            </a:extLst>
          </p:cNvPr>
          <p:cNvSpPr/>
          <p:nvPr/>
        </p:nvSpPr>
        <p:spPr>
          <a:xfrm>
            <a:off x="5881688" y="3499505"/>
            <a:ext cx="1093787" cy="438150"/>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他者評価</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250" name="テキスト ボックス 115">
            <a:extLst>
              <a:ext uri="{FF2B5EF4-FFF2-40B4-BE49-F238E27FC236}">
                <a16:creationId xmlns:a16="http://schemas.microsoft.com/office/drawing/2014/main" id="{118EE9C8-0B67-45B4-BD30-8D85C4EBA8F1}"/>
              </a:ext>
            </a:extLst>
          </p:cNvPr>
          <p:cNvSpPr txBox="1">
            <a:spLocks noChangeArrowheads="1"/>
          </p:cNvSpPr>
          <p:nvPr/>
        </p:nvSpPr>
        <p:spPr bwMode="auto">
          <a:xfrm>
            <a:off x="4327525" y="6072842"/>
            <a:ext cx="1079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Personality</a:t>
            </a:r>
            <a:endPar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1251" name="テキスト ボックス 116">
            <a:extLst>
              <a:ext uri="{FF2B5EF4-FFF2-40B4-BE49-F238E27FC236}">
                <a16:creationId xmlns:a16="http://schemas.microsoft.com/office/drawing/2014/main" id="{75954B9B-CB1D-47F8-9F0F-680FAA3D33E1}"/>
              </a:ext>
            </a:extLst>
          </p:cNvPr>
          <p:cNvSpPr txBox="1">
            <a:spLocks noChangeArrowheads="1"/>
          </p:cNvSpPr>
          <p:nvPr/>
        </p:nvSpPr>
        <p:spPr bwMode="auto">
          <a:xfrm>
            <a:off x="708025" y="3596342"/>
            <a:ext cx="1079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Proffesional</a:t>
            </a:r>
            <a:endPar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1252" name="テキスト ボックス 117">
            <a:extLst>
              <a:ext uri="{FF2B5EF4-FFF2-40B4-BE49-F238E27FC236}">
                <a16:creationId xmlns:a16="http://schemas.microsoft.com/office/drawing/2014/main" id="{62407DD7-674A-46A3-8443-5318BC7F4C64}"/>
              </a:ext>
            </a:extLst>
          </p:cNvPr>
          <p:cNvSpPr txBox="1">
            <a:spLocks noChangeArrowheads="1"/>
          </p:cNvSpPr>
          <p:nvPr/>
        </p:nvSpPr>
        <p:spPr bwMode="auto">
          <a:xfrm>
            <a:off x="7959725" y="3597930"/>
            <a:ext cx="10779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Collaboration</a:t>
            </a:r>
            <a:endPar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8" name="矢印: 左カーブ 137">
            <a:extLst>
              <a:ext uri="{FF2B5EF4-FFF2-40B4-BE49-F238E27FC236}">
                <a16:creationId xmlns:a16="http://schemas.microsoft.com/office/drawing/2014/main" id="{54FAA3BB-3B60-490E-A4F3-BDB4B39CD5F1}"/>
              </a:ext>
            </a:extLst>
          </p:cNvPr>
          <p:cNvSpPr/>
          <p:nvPr/>
        </p:nvSpPr>
        <p:spPr>
          <a:xfrm rot="9054130">
            <a:off x="1160463" y="2954992"/>
            <a:ext cx="238125" cy="611188"/>
          </a:xfrm>
          <a:prstGeom prst="curvedLeftArrow">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9" name="矢印: 左カーブ 138">
            <a:extLst>
              <a:ext uri="{FF2B5EF4-FFF2-40B4-BE49-F238E27FC236}">
                <a16:creationId xmlns:a16="http://schemas.microsoft.com/office/drawing/2014/main" id="{D0E9D564-CD5C-41FB-A4F5-6DCE3FABDEC2}"/>
              </a:ext>
            </a:extLst>
          </p:cNvPr>
          <p:cNvSpPr/>
          <p:nvPr/>
        </p:nvSpPr>
        <p:spPr>
          <a:xfrm rot="13056547" flipH="1">
            <a:off x="8224838" y="3008967"/>
            <a:ext cx="238125" cy="612775"/>
          </a:xfrm>
          <a:prstGeom prst="curvedLeftArrow">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255" name="テキスト ボックス 115">
            <a:extLst>
              <a:ext uri="{FF2B5EF4-FFF2-40B4-BE49-F238E27FC236}">
                <a16:creationId xmlns:a16="http://schemas.microsoft.com/office/drawing/2014/main" id="{8499A250-D4BC-4A92-8D8A-EAB2E39668BF}"/>
              </a:ext>
            </a:extLst>
          </p:cNvPr>
          <p:cNvSpPr txBox="1">
            <a:spLocks noChangeArrowheads="1"/>
          </p:cNvSpPr>
          <p:nvPr/>
        </p:nvSpPr>
        <p:spPr bwMode="auto">
          <a:xfrm>
            <a:off x="4351338" y="1105555"/>
            <a:ext cx="10795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Sustainability</a:t>
            </a:r>
            <a:endPar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1256" name="テキスト ボックス 115">
            <a:extLst>
              <a:ext uri="{FF2B5EF4-FFF2-40B4-BE49-F238E27FC236}">
                <a16:creationId xmlns:a16="http://schemas.microsoft.com/office/drawing/2014/main" id="{4B19845A-86F3-4796-ABB6-5707D9AD1344}"/>
              </a:ext>
            </a:extLst>
          </p:cNvPr>
          <p:cNvSpPr txBox="1">
            <a:spLocks noChangeArrowheads="1"/>
          </p:cNvSpPr>
          <p:nvPr/>
        </p:nvSpPr>
        <p:spPr bwMode="auto">
          <a:xfrm>
            <a:off x="7927975" y="1205567"/>
            <a:ext cx="17049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利他</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自己超越 「 志 」</a:t>
            </a:r>
          </a:p>
        </p:txBody>
      </p:sp>
      <p:sp>
        <p:nvSpPr>
          <p:cNvPr id="51257" name="テキスト ボックス 115">
            <a:extLst>
              <a:ext uri="{FF2B5EF4-FFF2-40B4-BE49-F238E27FC236}">
                <a16:creationId xmlns:a16="http://schemas.microsoft.com/office/drawing/2014/main" id="{F241C6A0-731A-45CD-A081-5B42EA4F8AA0}"/>
              </a:ext>
            </a:extLst>
          </p:cNvPr>
          <p:cNvSpPr txBox="1">
            <a:spLocks noChangeArrowheads="1"/>
          </p:cNvSpPr>
          <p:nvPr/>
        </p:nvSpPr>
        <p:spPr bwMode="auto">
          <a:xfrm>
            <a:off x="114300" y="1199217"/>
            <a:ext cx="17049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利己</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自己実現 「 夢 」</a:t>
            </a:r>
          </a:p>
        </p:txBody>
      </p:sp>
      <p:sp>
        <p:nvSpPr>
          <p:cNvPr id="143" name="矢印: 左カーブ 142">
            <a:extLst>
              <a:ext uri="{FF2B5EF4-FFF2-40B4-BE49-F238E27FC236}">
                <a16:creationId xmlns:a16="http://schemas.microsoft.com/office/drawing/2014/main" id="{30002CF1-B20B-40AC-9EFE-CF0D420AFA63}"/>
              </a:ext>
            </a:extLst>
          </p:cNvPr>
          <p:cNvSpPr/>
          <p:nvPr/>
        </p:nvSpPr>
        <p:spPr>
          <a:xfrm rot="12545870" flipH="1">
            <a:off x="1878013" y="1627842"/>
            <a:ext cx="300037" cy="919163"/>
          </a:xfrm>
          <a:prstGeom prst="curvedLeftArrow">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4" name="矢印: 左カーブ 143">
            <a:extLst>
              <a:ext uri="{FF2B5EF4-FFF2-40B4-BE49-F238E27FC236}">
                <a16:creationId xmlns:a16="http://schemas.microsoft.com/office/drawing/2014/main" id="{A4933AE8-F076-4FF2-9B41-A516F8025C55}"/>
              </a:ext>
            </a:extLst>
          </p:cNvPr>
          <p:cNvSpPr/>
          <p:nvPr/>
        </p:nvSpPr>
        <p:spPr>
          <a:xfrm rot="9054130">
            <a:off x="7464425" y="1629430"/>
            <a:ext cx="301625" cy="917575"/>
          </a:xfrm>
          <a:prstGeom prst="curvedLeftArrow">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260" name="テキスト ボックス 117">
            <a:extLst>
              <a:ext uri="{FF2B5EF4-FFF2-40B4-BE49-F238E27FC236}">
                <a16:creationId xmlns:a16="http://schemas.microsoft.com/office/drawing/2014/main" id="{7813C317-AB95-42DB-A31E-1ADAE6FD75D2}"/>
              </a:ext>
            </a:extLst>
          </p:cNvPr>
          <p:cNvSpPr txBox="1">
            <a:spLocks noChangeArrowheads="1"/>
          </p:cNvSpPr>
          <p:nvPr/>
        </p:nvSpPr>
        <p:spPr bwMode="auto">
          <a:xfrm>
            <a:off x="7607300" y="1899305"/>
            <a:ext cx="10795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Innovation</a:t>
            </a:r>
            <a:endPar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1261" name="テキスト ボックス 117">
            <a:extLst>
              <a:ext uri="{FF2B5EF4-FFF2-40B4-BE49-F238E27FC236}">
                <a16:creationId xmlns:a16="http://schemas.microsoft.com/office/drawing/2014/main" id="{A0BF960F-5341-4319-B57A-806FF49D24D8}"/>
              </a:ext>
            </a:extLst>
          </p:cNvPr>
          <p:cNvSpPr txBox="1">
            <a:spLocks noChangeArrowheads="1"/>
          </p:cNvSpPr>
          <p:nvPr/>
        </p:nvSpPr>
        <p:spPr bwMode="auto">
          <a:xfrm>
            <a:off x="1052513" y="1902480"/>
            <a:ext cx="10795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Originality</a:t>
            </a:r>
            <a:endPar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1262" name="テキスト ボックス 92">
            <a:extLst>
              <a:ext uri="{FF2B5EF4-FFF2-40B4-BE49-F238E27FC236}">
                <a16:creationId xmlns:a16="http://schemas.microsoft.com/office/drawing/2014/main" id="{8F80F7D6-3E9C-4E1A-817B-EA45B7520CEF}"/>
              </a:ext>
            </a:extLst>
          </p:cNvPr>
          <p:cNvSpPr txBox="1">
            <a:spLocks noChangeArrowheads="1"/>
          </p:cNvSpPr>
          <p:nvPr/>
        </p:nvSpPr>
        <p:spPr bwMode="auto">
          <a:xfrm>
            <a:off x="8983663" y="5409267"/>
            <a:ext cx="876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rPr>
              <a:t>空間軸</a:t>
            </a:r>
            <a:r>
              <a:rPr kumimoji="1" lang="en-US" altLang="ja-JP" sz="1000" b="0"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rPr>
              <a:t>GAP</a:t>
            </a:r>
            <a:endParaRPr kumimoji="1" lang="ja-JP" altLang="en-US" sz="1000" b="0"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endParaRPr>
          </a:p>
        </p:txBody>
      </p:sp>
      <p:cxnSp>
        <p:nvCxnSpPr>
          <p:cNvPr id="161" name="直線コネクタ 160">
            <a:extLst>
              <a:ext uri="{FF2B5EF4-FFF2-40B4-BE49-F238E27FC236}">
                <a16:creationId xmlns:a16="http://schemas.microsoft.com/office/drawing/2014/main" id="{CF8928E6-161D-4482-B509-C6F11E53414E}"/>
              </a:ext>
            </a:extLst>
          </p:cNvPr>
          <p:cNvCxnSpPr/>
          <p:nvPr/>
        </p:nvCxnSpPr>
        <p:spPr>
          <a:xfrm>
            <a:off x="8670925" y="5202892"/>
            <a:ext cx="0" cy="75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4B12A694-78BC-4D91-A626-B726C0CFF8EF}"/>
              </a:ext>
            </a:extLst>
          </p:cNvPr>
          <p:cNvCxnSpPr>
            <a:cxnSpLocks/>
          </p:cNvCxnSpPr>
          <p:nvPr/>
        </p:nvCxnSpPr>
        <p:spPr>
          <a:xfrm>
            <a:off x="8299450" y="5506105"/>
            <a:ext cx="722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265" name="テキスト ボックス 92">
            <a:extLst>
              <a:ext uri="{FF2B5EF4-FFF2-40B4-BE49-F238E27FC236}">
                <a16:creationId xmlns:a16="http://schemas.microsoft.com/office/drawing/2014/main" id="{759D26C1-D128-44B6-AC1E-7C2B9AF4FB0D}"/>
              </a:ext>
            </a:extLst>
          </p:cNvPr>
          <p:cNvSpPr txBox="1">
            <a:spLocks noChangeArrowheads="1"/>
          </p:cNvSpPr>
          <p:nvPr/>
        </p:nvSpPr>
        <p:spPr bwMode="auto">
          <a:xfrm>
            <a:off x="8248650" y="4947305"/>
            <a:ext cx="865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rPr>
              <a:t>時間軸</a:t>
            </a:r>
            <a:r>
              <a:rPr kumimoji="1" lang="en-US" altLang="ja-JP" sz="1000" b="0"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rPr>
              <a:t>GAP</a:t>
            </a:r>
            <a:endParaRPr kumimoji="1" lang="ja-JP" altLang="en-US" sz="1000" b="0"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endParaRPr>
          </a:p>
        </p:txBody>
      </p:sp>
      <p:sp>
        <p:nvSpPr>
          <p:cNvPr id="164" name="楕円 163">
            <a:extLst>
              <a:ext uri="{FF2B5EF4-FFF2-40B4-BE49-F238E27FC236}">
                <a16:creationId xmlns:a16="http://schemas.microsoft.com/office/drawing/2014/main" id="{AB78BB3F-0027-4144-9A0C-BA4AEDBF01E5}"/>
              </a:ext>
            </a:extLst>
          </p:cNvPr>
          <p:cNvSpPr/>
          <p:nvPr/>
        </p:nvSpPr>
        <p:spPr>
          <a:xfrm>
            <a:off x="8453438" y="5323542"/>
            <a:ext cx="455612"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統合</a:t>
            </a:r>
          </a:p>
        </p:txBody>
      </p:sp>
      <p:sp>
        <p:nvSpPr>
          <p:cNvPr id="165" name="楕円 164">
            <a:extLst>
              <a:ext uri="{FF2B5EF4-FFF2-40B4-BE49-F238E27FC236}">
                <a16:creationId xmlns:a16="http://schemas.microsoft.com/office/drawing/2014/main" id="{F5B9AF69-B33E-4D69-8AEB-5C72E5548635}"/>
              </a:ext>
            </a:extLst>
          </p:cNvPr>
          <p:cNvSpPr/>
          <p:nvPr/>
        </p:nvSpPr>
        <p:spPr>
          <a:xfrm>
            <a:off x="238125" y="5298142"/>
            <a:ext cx="455613"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内</a:t>
            </a:r>
          </a:p>
        </p:txBody>
      </p:sp>
      <p:sp>
        <p:nvSpPr>
          <p:cNvPr id="166" name="楕円 165">
            <a:extLst>
              <a:ext uri="{FF2B5EF4-FFF2-40B4-BE49-F238E27FC236}">
                <a16:creationId xmlns:a16="http://schemas.microsoft.com/office/drawing/2014/main" id="{6D396EC2-6B78-4AD9-B68E-C0B0C9EA601D}"/>
              </a:ext>
            </a:extLst>
          </p:cNvPr>
          <p:cNvSpPr/>
          <p:nvPr/>
        </p:nvSpPr>
        <p:spPr>
          <a:xfrm>
            <a:off x="769938" y="5298142"/>
            <a:ext cx="455612"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外</a:t>
            </a:r>
          </a:p>
        </p:txBody>
      </p:sp>
      <p:sp>
        <p:nvSpPr>
          <p:cNvPr id="51269" name="テキスト ボックス 92">
            <a:extLst>
              <a:ext uri="{FF2B5EF4-FFF2-40B4-BE49-F238E27FC236}">
                <a16:creationId xmlns:a16="http://schemas.microsoft.com/office/drawing/2014/main" id="{1F2493C0-850E-4957-B54C-C72D1BE7B5AC}"/>
              </a:ext>
            </a:extLst>
          </p:cNvPr>
          <p:cNvSpPr txBox="1">
            <a:spLocks noChangeArrowheads="1"/>
          </p:cNvSpPr>
          <p:nvPr/>
        </p:nvSpPr>
        <p:spPr bwMode="auto">
          <a:xfrm>
            <a:off x="280988" y="5717242"/>
            <a:ext cx="876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rPr>
              <a:t>自己一致</a:t>
            </a:r>
          </a:p>
        </p:txBody>
      </p:sp>
      <p:sp>
        <p:nvSpPr>
          <p:cNvPr id="51270" name="テキスト ボックス 92">
            <a:extLst>
              <a:ext uri="{FF2B5EF4-FFF2-40B4-BE49-F238E27FC236}">
                <a16:creationId xmlns:a16="http://schemas.microsoft.com/office/drawing/2014/main" id="{03E9C977-0D99-4C32-BAEA-4015BB7638FE}"/>
              </a:ext>
            </a:extLst>
          </p:cNvPr>
          <p:cNvSpPr txBox="1">
            <a:spLocks noChangeArrowheads="1"/>
          </p:cNvSpPr>
          <p:nvPr/>
        </p:nvSpPr>
        <p:spPr bwMode="auto">
          <a:xfrm>
            <a:off x="277813" y="5040967"/>
            <a:ext cx="876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rPr>
              <a:t>循環</a:t>
            </a:r>
            <a:endParaRPr kumimoji="1" lang="ja-JP" altLang="en-US" sz="1000" b="0"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endParaRPr>
          </a:p>
        </p:txBody>
      </p:sp>
      <p:grpSp>
        <p:nvGrpSpPr>
          <p:cNvPr id="195" name="Group 4">
            <a:extLst>
              <a:ext uri="{FF2B5EF4-FFF2-40B4-BE49-F238E27FC236}">
                <a16:creationId xmlns:a16="http://schemas.microsoft.com/office/drawing/2014/main" id="{EABDB6CE-E35D-420C-A84A-E52602ED9E2D}"/>
              </a:ext>
            </a:extLst>
          </p:cNvPr>
          <p:cNvGrpSpPr>
            <a:grpSpLocks/>
          </p:cNvGrpSpPr>
          <p:nvPr/>
        </p:nvGrpSpPr>
        <p:grpSpPr bwMode="auto">
          <a:xfrm>
            <a:off x="657130" y="5295635"/>
            <a:ext cx="135472" cy="397600"/>
            <a:chOff x="1837" y="2931"/>
            <a:chExt cx="238" cy="661"/>
          </a:xfrm>
          <a:solidFill>
            <a:srgbClr val="C0504D">
              <a:lumMod val="75000"/>
            </a:srgbClr>
          </a:solidFill>
        </p:grpSpPr>
        <p:sp>
          <p:nvSpPr>
            <p:cNvPr id="196" name="AutoShape 5">
              <a:extLst>
                <a:ext uri="{FF2B5EF4-FFF2-40B4-BE49-F238E27FC236}">
                  <a16:creationId xmlns:a16="http://schemas.microsoft.com/office/drawing/2014/main" id="{92362241-60CE-4E0D-88B0-75789CFF6C55}"/>
                </a:ext>
              </a:extLst>
            </p:cNvPr>
            <p:cNvSpPr>
              <a:spLocks noChangeArrowheads="1"/>
            </p:cNvSpPr>
            <p:nvPr/>
          </p:nvSpPr>
          <p:spPr bwMode="auto">
            <a:xfrm rot="3871404">
              <a:off x="1956" y="3174"/>
              <a:ext cx="182" cy="57"/>
            </a:xfrm>
            <a:prstGeom prst="roundRect">
              <a:avLst>
                <a:gd name="adj" fmla="val 16667"/>
              </a:avLst>
            </a:prstGeom>
            <a:grp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0" cap="none" spc="0" normalizeH="0" baseline="0" noProof="0">
                <a:ln>
                  <a:noFill/>
                </a:ln>
                <a:solidFill>
                  <a:srgbClr val="000000"/>
                </a:solidFill>
                <a:effectLst/>
                <a:uLnTx/>
                <a:uFillTx/>
                <a:latin typeface="Arial" charset="0"/>
                <a:ea typeface="ＭＳ Ｐゴシック"/>
                <a:cs typeface="+mn-cs"/>
              </a:endParaRPr>
            </a:p>
          </p:txBody>
        </p:sp>
        <p:sp>
          <p:nvSpPr>
            <p:cNvPr id="197" name="Oval 6">
              <a:extLst>
                <a:ext uri="{FF2B5EF4-FFF2-40B4-BE49-F238E27FC236}">
                  <a16:creationId xmlns:a16="http://schemas.microsoft.com/office/drawing/2014/main" id="{FDFB775B-6636-4A22-B973-B76EC5BBCA4A}"/>
                </a:ext>
              </a:extLst>
            </p:cNvPr>
            <p:cNvSpPr>
              <a:spLocks noChangeArrowheads="1"/>
            </p:cNvSpPr>
            <p:nvPr/>
          </p:nvSpPr>
          <p:spPr bwMode="auto">
            <a:xfrm>
              <a:off x="1881" y="2931"/>
              <a:ext cx="137" cy="160"/>
            </a:xfrm>
            <a:prstGeom prst="ellipse">
              <a:avLst/>
            </a:prstGeom>
            <a:grp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0" cap="none" spc="0" normalizeH="0" baseline="0" noProof="0">
                <a:ln>
                  <a:noFill/>
                </a:ln>
                <a:solidFill>
                  <a:srgbClr val="000000"/>
                </a:solidFill>
                <a:effectLst/>
                <a:uLnTx/>
                <a:uFillTx/>
                <a:latin typeface="Arial" charset="0"/>
                <a:ea typeface="ＭＳ Ｐゴシック"/>
                <a:cs typeface="+mn-cs"/>
              </a:endParaRPr>
            </a:p>
          </p:txBody>
        </p:sp>
        <p:sp>
          <p:nvSpPr>
            <p:cNvPr id="198" name="AutoShape 7">
              <a:extLst>
                <a:ext uri="{FF2B5EF4-FFF2-40B4-BE49-F238E27FC236}">
                  <a16:creationId xmlns:a16="http://schemas.microsoft.com/office/drawing/2014/main" id="{D72A4002-7515-4A0D-8B19-2EAC06E94C90}"/>
                </a:ext>
              </a:extLst>
            </p:cNvPr>
            <p:cNvSpPr>
              <a:spLocks noChangeArrowheads="1"/>
            </p:cNvSpPr>
            <p:nvPr/>
          </p:nvSpPr>
          <p:spPr bwMode="auto">
            <a:xfrm rot="5400000">
              <a:off x="1805" y="3453"/>
              <a:ext cx="232" cy="46"/>
            </a:xfrm>
            <a:prstGeom prst="roundRect">
              <a:avLst>
                <a:gd name="adj" fmla="val 16667"/>
              </a:avLst>
            </a:prstGeom>
            <a:grp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0" cap="none" spc="0" normalizeH="0" baseline="0" noProof="0">
                <a:ln>
                  <a:noFill/>
                </a:ln>
                <a:solidFill>
                  <a:srgbClr val="000000"/>
                </a:solidFill>
                <a:effectLst/>
                <a:uLnTx/>
                <a:uFillTx/>
                <a:latin typeface="Arial" charset="0"/>
                <a:ea typeface="ＭＳ Ｐゴシック"/>
                <a:cs typeface="+mn-cs"/>
              </a:endParaRPr>
            </a:p>
          </p:txBody>
        </p:sp>
        <p:sp>
          <p:nvSpPr>
            <p:cNvPr id="200" name="AutoShape 8">
              <a:extLst>
                <a:ext uri="{FF2B5EF4-FFF2-40B4-BE49-F238E27FC236}">
                  <a16:creationId xmlns:a16="http://schemas.microsoft.com/office/drawing/2014/main" id="{AB6180BD-B7CA-46F6-9760-1C2AFF445BA8}"/>
                </a:ext>
              </a:extLst>
            </p:cNvPr>
            <p:cNvSpPr>
              <a:spLocks noChangeArrowheads="1"/>
            </p:cNvSpPr>
            <p:nvPr/>
          </p:nvSpPr>
          <p:spPr bwMode="auto">
            <a:xfrm>
              <a:off x="1900" y="3091"/>
              <a:ext cx="118" cy="302"/>
            </a:xfrm>
            <a:prstGeom prst="roundRect">
              <a:avLst>
                <a:gd name="adj" fmla="val 16667"/>
              </a:avLst>
            </a:prstGeom>
            <a:grp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0" cap="none" spc="0" normalizeH="0" baseline="0" noProof="0">
                <a:ln>
                  <a:noFill/>
                </a:ln>
                <a:solidFill>
                  <a:srgbClr val="000000"/>
                </a:solidFill>
                <a:effectLst/>
                <a:uLnTx/>
                <a:uFillTx/>
                <a:latin typeface="Arial" charset="0"/>
                <a:ea typeface="ＭＳ Ｐゴシック"/>
                <a:cs typeface="+mn-cs"/>
              </a:endParaRPr>
            </a:p>
          </p:txBody>
        </p:sp>
        <p:sp>
          <p:nvSpPr>
            <p:cNvPr id="201" name="AutoShape 9">
              <a:extLst>
                <a:ext uri="{FF2B5EF4-FFF2-40B4-BE49-F238E27FC236}">
                  <a16:creationId xmlns:a16="http://schemas.microsoft.com/office/drawing/2014/main" id="{372B47BF-B7AF-41F4-BF01-8DFDCFC03D9E}"/>
                </a:ext>
              </a:extLst>
            </p:cNvPr>
            <p:cNvSpPr>
              <a:spLocks noChangeArrowheads="1"/>
            </p:cNvSpPr>
            <p:nvPr/>
          </p:nvSpPr>
          <p:spPr bwMode="auto">
            <a:xfrm rot="5400000">
              <a:off x="1876" y="3453"/>
              <a:ext cx="232" cy="46"/>
            </a:xfrm>
            <a:prstGeom prst="roundRect">
              <a:avLst>
                <a:gd name="adj" fmla="val 16667"/>
              </a:avLst>
            </a:prstGeom>
            <a:grp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0" cap="none" spc="0" normalizeH="0" baseline="0" noProof="0">
                <a:ln>
                  <a:noFill/>
                </a:ln>
                <a:solidFill>
                  <a:srgbClr val="000000"/>
                </a:solidFill>
                <a:effectLst/>
                <a:uLnTx/>
                <a:uFillTx/>
                <a:latin typeface="Arial" charset="0"/>
                <a:ea typeface="ＭＳ Ｐゴシック"/>
                <a:cs typeface="+mn-cs"/>
              </a:endParaRPr>
            </a:p>
          </p:txBody>
        </p:sp>
        <p:sp>
          <p:nvSpPr>
            <p:cNvPr id="202" name="AutoShape 10">
              <a:extLst>
                <a:ext uri="{FF2B5EF4-FFF2-40B4-BE49-F238E27FC236}">
                  <a16:creationId xmlns:a16="http://schemas.microsoft.com/office/drawing/2014/main" id="{780B0D7A-981A-400C-A1E2-1D13EFD677DF}"/>
                </a:ext>
              </a:extLst>
            </p:cNvPr>
            <p:cNvSpPr>
              <a:spLocks noChangeArrowheads="1"/>
            </p:cNvSpPr>
            <p:nvPr/>
          </p:nvSpPr>
          <p:spPr bwMode="auto">
            <a:xfrm rot="7057151">
              <a:off x="1775" y="3174"/>
              <a:ext cx="182" cy="57"/>
            </a:xfrm>
            <a:prstGeom prst="roundRect">
              <a:avLst>
                <a:gd name="adj" fmla="val 16667"/>
              </a:avLst>
            </a:prstGeom>
            <a:grp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0" cap="none" spc="0" normalizeH="0" baseline="0" noProof="0">
                <a:ln>
                  <a:noFill/>
                </a:ln>
                <a:solidFill>
                  <a:srgbClr val="000000"/>
                </a:solidFill>
                <a:effectLst/>
                <a:uLnTx/>
                <a:uFillTx/>
                <a:latin typeface="Arial" charset="0"/>
                <a:ea typeface="ＭＳ Ｐゴシック"/>
                <a:cs typeface="+mn-cs"/>
              </a:endParaRPr>
            </a:p>
          </p:txBody>
        </p:sp>
      </p:grpSp>
    </p:spTree>
    <p:extLst>
      <p:ext uri="{BB962C8B-B14F-4D97-AF65-F5344CB8AC3E}">
        <p14:creationId xmlns:p14="http://schemas.microsoft.com/office/powerpoint/2010/main" val="291497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番号プレースホルダー 1">
            <a:extLst>
              <a:ext uri="{FF2B5EF4-FFF2-40B4-BE49-F238E27FC236}">
                <a16:creationId xmlns:a16="http://schemas.microsoft.com/office/drawing/2014/main" id="{C8BE6684-3F2B-47BA-8428-D5879B818AA1}"/>
              </a:ext>
            </a:extLst>
          </p:cNvPr>
          <p:cNvSpPr txBox="1">
            <a:spLocks/>
          </p:cNvSpPr>
          <p:nvPr/>
        </p:nvSpPr>
        <p:spPr bwMode="auto">
          <a:xfrm>
            <a:off x="-112713" y="6524625"/>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defRPr/>
            </a:pPr>
            <a:fld id="{30708959-93D1-4EF8-B23F-5FB64547202B}" type="slidenum">
              <a:rPr kumimoji="1"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414A11F2-13BB-49B0-A524-BA4D6768217C}"/>
              </a:ext>
            </a:extLst>
          </p:cNvPr>
          <p:cNvSpPr/>
          <p:nvPr/>
        </p:nvSpPr>
        <p:spPr>
          <a:xfrm>
            <a:off x="23813" y="2662238"/>
            <a:ext cx="9915525" cy="76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　問い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000" b="1" kern="0" dirty="0">
                <a:solidFill>
                  <a:prstClr val="black"/>
                </a:solidFill>
                <a:latin typeface="ＭＳ Ｐゴシック" panose="020B0600070205080204" pitchFamily="50" charset="-128"/>
                <a:ea typeface="ＭＳ Ｐゴシック"/>
              </a:rPr>
              <a:t>あなたはどのような生き方や働き方をしてきましたか</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？自分のコアとなる原体験＝自分の人格を形成するに至った体験、および、自分の能力や行動が磨かれた体験は何ですか？</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p:txBody>
      </p:sp>
    </p:spTree>
    <p:extLst>
      <p:ext uri="{BB962C8B-B14F-4D97-AF65-F5344CB8AC3E}">
        <p14:creationId xmlns:p14="http://schemas.microsoft.com/office/powerpoint/2010/main" val="1052783015"/>
      </p:ext>
    </p:extLst>
  </p:cSld>
  <p:clrMapOvr>
    <a:masterClrMapping/>
  </p:clrMapOvr>
</p:sld>
</file>

<file path=ppt/theme/_rels/theme14.xml.rels><?xml version="1.0" encoding="UTF-8" standalone="yes"?>
<Relationships xmlns="http://schemas.openxmlformats.org/package/2006/relationships"><Relationship Id="rId1" Type="http://schemas.openxmlformats.org/officeDocument/2006/relationships/image" Target="../media/image1.jpg"/></Relationships>
</file>

<file path=ppt/theme/_rels/theme2.xml.rels><?xml version="1.0" encoding="UTF-8" standalone="yes"?>
<Relationships xmlns="http://schemas.openxmlformats.org/package/2006/relationships"><Relationship Id="rId1" Type="http://schemas.openxmlformats.org/officeDocument/2006/relationships/image" Target="../media/image1.jpg"/></Relationships>
</file>

<file path=ppt/theme/_rels/theme6.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13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kumimoji="0" lang="en-US" altLang="ja-JP" sz="1800" b="0" i="0" u="none" strike="noStrike" cap="none" normalizeH="0" baseline="0" smtClean="0">
            <a:ln>
              <a:noFill/>
            </a:ln>
            <a:solidFill>
              <a:srgbClr val="00325C"/>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kumimoji="0" lang="en-US" altLang="ja-JP" sz="1800" b="0" i="0" u="none" strike="noStrike" cap="none" normalizeH="0" baseline="0" smtClean="0">
            <a:ln>
              <a:noFill/>
            </a:ln>
            <a:solidFill>
              <a:srgbClr val="00325C"/>
            </a:solidFill>
            <a:effectLst/>
            <a:latin typeface="Arial" panose="020B0604020202020204" pitchFamily="34"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6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8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8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altLang="ja-JP"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altLang="ja-JP"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kumimoji="0" lang="en-US" altLang="ja-JP" sz="1800" b="1" i="0" u="none" strike="noStrike" cap="none" normalizeH="0" baseline="0" smtClean="0">
            <a:ln>
              <a:noFill/>
            </a:ln>
            <a:solidFill>
              <a:srgbClr val="00325C"/>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kumimoji="0" lang="en-US" altLang="ja-JP" sz="1800" b="1" i="0" u="none" strike="noStrike" cap="none" normalizeH="0" baseline="0" smtClean="0">
            <a:ln>
              <a:noFill/>
            </a:ln>
            <a:solidFill>
              <a:srgbClr val="00325C"/>
            </a:solidFill>
            <a:effectLst/>
            <a:latin typeface="Arial" panose="020B0604020202020204" pitchFamily="34"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4CF12E4B42E46428545A5F7A3699C25" ma:contentTypeVersion="9" ma:contentTypeDescription="新しいドキュメントを作成します。" ma:contentTypeScope="" ma:versionID="3487b1d3deca795b21c7550d1509e6a1">
  <xsd:schema xmlns:xsd="http://www.w3.org/2001/XMLSchema" xmlns:xs="http://www.w3.org/2001/XMLSchema" xmlns:p="http://schemas.microsoft.com/office/2006/metadata/properties" xmlns:ns2="779aff71-ed15-41c7-8a41-a47c5ece300b" xmlns:ns3="f6df4341-b64c-4f7e-874a-0c798d3fd3eb" targetNamespace="http://schemas.microsoft.com/office/2006/metadata/properties" ma:root="true" ma:fieldsID="b980ad3fce34ac6ba710145599f2cd73" ns2:_="" ns3:_="">
    <xsd:import namespace="779aff71-ed15-41c7-8a41-a47c5ece300b"/>
    <xsd:import namespace="f6df4341-b64c-4f7e-874a-0c798d3fd3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9aff71-ed15-41c7-8a41-a47c5ece30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df4341-b64c-4f7e-874a-0c798d3fd3eb"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70811E-B2D7-42C3-92F0-B0B662EE0D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9aff71-ed15-41c7-8a41-a47c5ece300b"/>
    <ds:schemaRef ds:uri="f6df4341-b64c-4f7e-874a-0c798d3fd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CCD3CD-CA2E-4F31-BC6F-16B3F4367CDC}">
  <ds:schemaRefs>
    <ds:schemaRef ds:uri="http://purl.org/dc/elements/1.1/"/>
    <ds:schemaRef ds:uri="http://schemas.microsoft.com/office/infopath/2007/PartnerControls"/>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779aff71-ed15-41c7-8a41-a47c5ece300b"/>
    <ds:schemaRef ds:uri="http://schemas.microsoft.com/office/2006/metadata/properties"/>
  </ds:schemaRefs>
</ds:datastoreItem>
</file>

<file path=customXml/itemProps3.xml><?xml version="1.0" encoding="utf-8"?>
<ds:datastoreItem xmlns:ds="http://schemas.openxmlformats.org/officeDocument/2006/customXml" ds:itemID="{2A87C9B9-727C-4149-96F9-15A0B09807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14337</TotalTime>
  <Words>1724</Words>
  <Application>Microsoft Office PowerPoint</Application>
  <PresentationFormat>A4 210 x 297 mm</PresentationFormat>
  <Paragraphs>208</Paragraphs>
  <Slides>12</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14</vt:i4>
      </vt:variant>
      <vt:variant>
        <vt:lpstr>スライド タイトル</vt:lpstr>
      </vt:variant>
      <vt:variant>
        <vt:i4>12</vt:i4>
      </vt:variant>
    </vt:vector>
  </HeadingPairs>
  <TitlesOfParts>
    <vt:vector size="37" baseType="lpstr">
      <vt:lpstr>Arial Unicode MS</vt:lpstr>
      <vt:lpstr>HG丸ｺﾞｼｯｸM-PRO</vt:lpstr>
      <vt:lpstr>ＭＳ Ｐゴシック</vt:lpstr>
      <vt:lpstr>游ゴシック</vt:lpstr>
      <vt:lpstr>Arial</vt:lpstr>
      <vt:lpstr>Calibri</vt:lpstr>
      <vt:lpstr>Calibri Light</vt:lpstr>
      <vt:lpstr>Times New Roman</vt:lpstr>
      <vt:lpstr>Verdana</vt:lpstr>
      <vt:lpstr>Wingdings</vt:lpstr>
      <vt:lpstr>Wingdings 3</vt:lpstr>
      <vt:lpstr>13_Level</vt:lpstr>
      <vt:lpstr>デザインの設定</vt:lpstr>
      <vt:lpstr>3_デザインの設定</vt:lpstr>
      <vt:lpstr>19_Level</vt:lpstr>
      <vt:lpstr>14_Level</vt:lpstr>
      <vt:lpstr>5_デザインの設定</vt:lpstr>
      <vt:lpstr>2_Office テーマ</vt:lpstr>
      <vt:lpstr>10_Level</vt:lpstr>
      <vt:lpstr>2_デザインの設定</vt:lpstr>
      <vt:lpstr>8_デザインの設定</vt:lpstr>
      <vt:lpstr>16_Level</vt:lpstr>
      <vt:lpstr>2_Level</vt:lpstr>
      <vt:lpstr>1_デザインの設定</vt:lpstr>
      <vt:lpstr>4_デザインの設定</vt:lpstr>
      <vt:lpstr>Will ＆ Ｓｔｙｌｅ    Possibility × Hospitality  独立起業支援スクール  第1回　軸をつくる  Identity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田中庸介</dc:creator>
  <cp:lastModifiedBy>田中 庸介</cp:lastModifiedBy>
  <cp:revision>2195</cp:revision>
  <cp:lastPrinted>2020-12-17T06:16:20Z</cp:lastPrinted>
  <dcterms:created xsi:type="dcterms:W3CDTF">2017-02-20T05:21:10Z</dcterms:created>
  <dcterms:modified xsi:type="dcterms:W3CDTF">2023-05-13T09:39:02Z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0x010100F4CF12E4B42E46428545A5F7A3699C25</vt:lpwstr>
  </property>
</Properties>
</file>