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3.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6" r:id="rId3"/>
    <p:sldMasterId id="2147483900" r:id="rId4"/>
    <p:sldMasterId id="2147483959" r:id="rId5"/>
    <p:sldMasterId id="2147483983" r:id="rId6"/>
    <p:sldMasterId id="2147484031" r:id="rId7"/>
    <p:sldMasterId id="2147484095" r:id="rId8"/>
    <p:sldMasterId id="2147484107" r:id="rId9"/>
    <p:sldMasterId id="2147484119" r:id="rId10"/>
    <p:sldMasterId id="2147484179" r:id="rId11"/>
    <p:sldMasterId id="2147484299" r:id="rId12"/>
    <p:sldMasterId id="2147484385" r:id="rId13"/>
    <p:sldMasterId id="2147484411" r:id="rId14"/>
    <p:sldMasterId id="2147484423" r:id="rId15"/>
    <p:sldMasterId id="2147484437" r:id="rId16"/>
    <p:sldMasterId id="2147484449" r:id="rId17"/>
    <p:sldMasterId id="2147484461" r:id="rId18"/>
    <p:sldMasterId id="2147484474" r:id="rId19"/>
    <p:sldMasterId id="2147484486" r:id="rId20"/>
    <p:sldMasterId id="2147484500" r:id="rId21"/>
    <p:sldMasterId id="2147484512" r:id="rId22"/>
    <p:sldMasterId id="2147484524" r:id="rId23"/>
    <p:sldMasterId id="2147484536" r:id="rId24"/>
  </p:sldMasterIdLst>
  <p:notesMasterIdLst>
    <p:notesMasterId r:id="rId56"/>
  </p:notesMasterIdLst>
  <p:sldIdLst>
    <p:sldId id="301" r:id="rId25"/>
    <p:sldId id="1517" r:id="rId26"/>
    <p:sldId id="1592" r:id="rId27"/>
    <p:sldId id="1516" r:id="rId28"/>
    <p:sldId id="1200" r:id="rId29"/>
    <p:sldId id="1229" r:id="rId30"/>
    <p:sldId id="700" r:id="rId31"/>
    <p:sldId id="681" r:id="rId32"/>
    <p:sldId id="1219" r:id="rId33"/>
    <p:sldId id="1227" r:id="rId34"/>
    <p:sldId id="1323" r:id="rId35"/>
    <p:sldId id="1336" r:id="rId36"/>
    <p:sldId id="1572" r:id="rId37"/>
    <p:sldId id="1338" r:id="rId38"/>
    <p:sldId id="1523" r:id="rId39"/>
    <p:sldId id="1519" r:id="rId40"/>
    <p:sldId id="1522" r:id="rId41"/>
    <p:sldId id="1344" r:id="rId42"/>
    <p:sldId id="1524" r:id="rId43"/>
    <p:sldId id="1325" r:id="rId44"/>
    <p:sldId id="1573" r:id="rId45"/>
    <p:sldId id="1580" r:id="rId46"/>
    <p:sldId id="1581" r:id="rId47"/>
    <p:sldId id="1467" r:id="rId48"/>
    <p:sldId id="1534" r:id="rId49"/>
    <p:sldId id="1591" r:id="rId50"/>
    <p:sldId id="1514" r:id="rId51"/>
    <p:sldId id="1590" r:id="rId52"/>
    <p:sldId id="1589" r:id="rId53"/>
    <p:sldId id="1588" r:id="rId54"/>
    <p:sldId id="269" r:id="rId55"/>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FFCCCC"/>
    <a:srgbClr val="CCCCFF"/>
    <a:srgbClr val="CCECFF"/>
    <a:srgbClr val="FF7C80"/>
    <a:srgbClr val="FF9933"/>
    <a:srgbClr val="003774"/>
    <a:srgbClr val="335AAA"/>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Grid="0">
      <p:cViewPr varScale="1">
        <p:scale>
          <a:sx n="98" d="100"/>
          <a:sy n="98" d="100"/>
        </p:scale>
        <p:origin x="1469" y="43"/>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5981" cy="512380"/>
          </a:xfrm>
          <a:prstGeom prst="rect">
            <a:avLst/>
          </a:prstGeom>
        </p:spPr>
        <p:txBody>
          <a:bodyPr vert="horz" lIns="93735" tIns="46868" rIns="93735" bIns="4686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683" y="0"/>
            <a:ext cx="3075981" cy="512380"/>
          </a:xfrm>
          <a:prstGeom prst="rect">
            <a:avLst/>
          </a:prstGeom>
        </p:spPr>
        <p:txBody>
          <a:bodyPr vert="horz" lIns="93735" tIns="46868" rIns="93735" bIns="46868" rtlCol="0"/>
          <a:lstStyle>
            <a:lvl1pPr algn="r">
              <a:defRPr sz="1200"/>
            </a:lvl1pPr>
          </a:lstStyle>
          <a:p>
            <a:fld id="{B42BD90A-3CC1-4A7D-96E1-B3D6FE2557AA}" type="datetimeFigureOut">
              <a:rPr kumimoji="1" lang="ja-JP" altLang="en-US" smtClean="0"/>
              <a:t>2022/9/29</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87925" cy="3452813"/>
          </a:xfrm>
          <a:prstGeom prst="rect">
            <a:avLst/>
          </a:prstGeom>
          <a:noFill/>
          <a:ln w="12700">
            <a:solidFill>
              <a:prstClr val="black"/>
            </a:solidFill>
          </a:ln>
        </p:spPr>
        <p:txBody>
          <a:bodyPr vert="horz" lIns="93735" tIns="46868" rIns="93735" bIns="46868" rtlCol="0" anchor="ctr"/>
          <a:lstStyle/>
          <a:p>
            <a:endParaRPr lang="ja-JP" altLang="en-US"/>
          </a:p>
        </p:txBody>
      </p:sp>
      <p:sp>
        <p:nvSpPr>
          <p:cNvPr id="5" name="ノート プレースホルダー 4"/>
          <p:cNvSpPr>
            <a:spLocks noGrp="1"/>
          </p:cNvSpPr>
          <p:nvPr>
            <p:ph type="body" sz="quarter" idx="3"/>
          </p:nvPr>
        </p:nvSpPr>
        <p:spPr>
          <a:xfrm>
            <a:off x="710094" y="4925975"/>
            <a:ext cx="5679113" cy="4029312"/>
          </a:xfrm>
          <a:prstGeom prst="rect">
            <a:avLst/>
          </a:prstGeom>
        </p:spPr>
        <p:txBody>
          <a:bodyPr vert="horz" lIns="93735" tIns="46868" rIns="93735" bIns="468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2234"/>
            <a:ext cx="3075981" cy="512380"/>
          </a:xfrm>
          <a:prstGeom prst="rect">
            <a:avLst/>
          </a:prstGeom>
        </p:spPr>
        <p:txBody>
          <a:bodyPr vert="horz" lIns="93735" tIns="46868" rIns="93735" bIns="468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683" y="9722234"/>
            <a:ext cx="3075981" cy="512380"/>
          </a:xfrm>
          <a:prstGeom prst="rect">
            <a:avLst/>
          </a:prstGeom>
        </p:spPr>
        <p:txBody>
          <a:bodyPr vert="horz" lIns="93735" tIns="46868" rIns="93735" bIns="46868" rtlCol="0" anchor="b"/>
          <a:lstStyle>
            <a:lvl1pPr algn="r">
              <a:defRPr sz="1200"/>
            </a:lvl1pPr>
          </a:lstStyle>
          <a:p>
            <a:fld id="{557D8A33-7B18-40BF-9B3A-44EF5774E692}" type="slidenum">
              <a:rPr kumimoji="1" lang="ja-JP" altLang="en-US" smtClean="0"/>
              <a:t>‹#›</a:t>
            </a:fld>
            <a:endParaRPr kumimoji="1" lang="ja-JP" altLang="en-US"/>
          </a:p>
        </p:txBody>
      </p:sp>
    </p:spTree>
    <p:extLst>
      <p:ext uri="{BB962C8B-B14F-4D97-AF65-F5344CB8AC3E}">
        <p14:creationId xmlns:p14="http://schemas.microsoft.com/office/powerpoint/2010/main" val="847011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863975" y="9415463"/>
            <a:ext cx="2955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3" tIns="45507" rIns="91013" bIns="45507"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6325AEDE-6C52-4321-81A7-065F05B4D151}"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725488" y="741363"/>
            <a:ext cx="5370512" cy="3717925"/>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863975" y="9415463"/>
            <a:ext cx="2955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3" tIns="45507" rIns="91013" bIns="45507"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6325AEDE-6C52-4321-81A7-065F05B4D151}"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725488" y="741363"/>
            <a:ext cx="5370512" cy="3717925"/>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66892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E022609-EED7-48ED-9D45-6D67A9F315AE}"/>
              </a:ext>
            </a:extLst>
          </p:cNvPr>
          <p:cNvSpPr txBox="1">
            <a:spLocks noGrp="1" noChangeArrowheads="1"/>
          </p:cNvSpPr>
          <p:nvPr/>
        </p:nvSpPr>
        <p:spPr bwMode="auto">
          <a:xfrm>
            <a:off x="3654425" y="9091613"/>
            <a:ext cx="27955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38" tIns="43569" rIns="87138" bIns="43569"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981ABF8A-CE9B-46B1-A6FF-EC10616E54A4}"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73731" name="Rectangle 2">
            <a:extLst>
              <a:ext uri="{FF2B5EF4-FFF2-40B4-BE49-F238E27FC236}">
                <a16:creationId xmlns:a16="http://schemas.microsoft.com/office/drawing/2014/main" id="{E4B7D1FC-7BB0-450E-92A6-33953391A067}"/>
              </a:ext>
            </a:extLst>
          </p:cNvPr>
          <p:cNvSpPr>
            <a:spLocks noGrp="1" noRot="1" noChangeAspect="1" noChangeArrowheads="1" noTextEdit="1"/>
          </p:cNvSpPr>
          <p:nvPr>
            <p:ph type="sldImg"/>
          </p:nvPr>
        </p:nvSpPr>
        <p:spPr>
          <a:xfrm>
            <a:off x="631825" y="715963"/>
            <a:ext cx="5186363" cy="3590925"/>
          </a:xfrm>
          <a:ln/>
        </p:spPr>
      </p:sp>
      <p:sp>
        <p:nvSpPr>
          <p:cNvPr id="73732" name="Rectangle 3">
            <a:extLst>
              <a:ext uri="{FF2B5EF4-FFF2-40B4-BE49-F238E27FC236}">
                <a16:creationId xmlns:a16="http://schemas.microsoft.com/office/drawing/2014/main" id="{481CB342-3113-4B68-BDA0-22339963D9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ACBD919-8C2E-4DC4-9900-97EDAB818393}"/>
              </a:ext>
            </a:extLst>
          </p:cNvPr>
          <p:cNvSpPr txBox="1">
            <a:spLocks noGrp="1" noChangeArrowheads="1"/>
          </p:cNvSpPr>
          <p:nvPr/>
        </p:nvSpPr>
        <p:spPr bwMode="auto">
          <a:xfrm>
            <a:off x="3654425" y="9091613"/>
            <a:ext cx="27955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138" tIns="43569" rIns="87138" bIns="43569" anchor="b"/>
          <a:lstStyle>
            <a:lvl1pPr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916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916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9163" rtl="0" eaLnBrk="1" fontAlgn="base" latinLnBrk="0" hangingPunct="1">
              <a:lnSpc>
                <a:spcPct val="100000"/>
              </a:lnSpc>
              <a:spcBef>
                <a:spcPct val="0"/>
              </a:spcBef>
              <a:spcAft>
                <a:spcPct val="0"/>
              </a:spcAft>
              <a:buClrTx/>
              <a:buSzTx/>
              <a:buFontTx/>
              <a:buNone/>
              <a:tabLst/>
              <a:defRPr/>
            </a:pPr>
            <a:fld id="{2A788E44-EEC0-46EB-A5A9-DD88E6CF30DC}"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9163"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75779" name="Rectangle 2">
            <a:extLst>
              <a:ext uri="{FF2B5EF4-FFF2-40B4-BE49-F238E27FC236}">
                <a16:creationId xmlns:a16="http://schemas.microsoft.com/office/drawing/2014/main" id="{544D79D9-2DF7-43E0-A64B-AED01D503FDD}"/>
              </a:ext>
            </a:extLst>
          </p:cNvPr>
          <p:cNvSpPr>
            <a:spLocks noGrp="1" noRot="1" noChangeAspect="1" noChangeArrowheads="1" noTextEdit="1"/>
          </p:cNvSpPr>
          <p:nvPr>
            <p:ph type="sldImg"/>
          </p:nvPr>
        </p:nvSpPr>
        <p:spPr>
          <a:xfrm>
            <a:off x="631825" y="715963"/>
            <a:ext cx="5186363" cy="3590925"/>
          </a:xfrm>
          <a:ln/>
        </p:spPr>
      </p:sp>
      <p:sp>
        <p:nvSpPr>
          <p:cNvPr id="75780" name="Rectangle 3">
            <a:extLst>
              <a:ext uri="{FF2B5EF4-FFF2-40B4-BE49-F238E27FC236}">
                <a16:creationId xmlns:a16="http://schemas.microsoft.com/office/drawing/2014/main" id="{A3CE06FB-D947-4FB4-A995-D52A1018B5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5EB8AB7-2ADF-4E5B-BCD9-04E22F4E6083}"/>
              </a:ext>
            </a:extLst>
          </p:cNvPr>
          <p:cNvSpPr txBox="1">
            <a:spLocks noGrp="1" noChangeArrowheads="1"/>
          </p:cNvSpPr>
          <p:nvPr/>
        </p:nvSpPr>
        <p:spPr bwMode="auto">
          <a:xfrm>
            <a:off x="3498850" y="8818563"/>
            <a:ext cx="26765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071" tIns="42035" rIns="84071" bIns="42035" anchor="b"/>
          <a:lstStyle>
            <a:lvl1pPr defTabSz="885825">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885825">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88582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88582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88582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8858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8858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8858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88582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885825" rtl="0" eaLnBrk="1" fontAlgn="base" latinLnBrk="0" hangingPunct="1">
              <a:lnSpc>
                <a:spcPct val="100000"/>
              </a:lnSpc>
              <a:spcBef>
                <a:spcPct val="0"/>
              </a:spcBef>
              <a:spcAft>
                <a:spcPct val="0"/>
              </a:spcAft>
              <a:buClrTx/>
              <a:buSzTx/>
              <a:buFontTx/>
              <a:buNone/>
              <a:tabLst/>
              <a:defRPr/>
            </a:pPr>
            <a:fld id="{3B101455-9449-4308-B30E-6AB4AF2067E7}"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885825"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77827" name="Rectangle 2">
            <a:extLst>
              <a:ext uri="{FF2B5EF4-FFF2-40B4-BE49-F238E27FC236}">
                <a16:creationId xmlns:a16="http://schemas.microsoft.com/office/drawing/2014/main" id="{2145EEBD-B7F9-43B4-A711-99352B7D8A88}"/>
              </a:ext>
            </a:extLst>
          </p:cNvPr>
          <p:cNvSpPr>
            <a:spLocks noGrp="1" noRot="1" noChangeAspect="1" noChangeArrowheads="1" noTextEdit="1"/>
          </p:cNvSpPr>
          <p:nvPr>
            <p:ph type="sldImg"/>
          </p:nvPr>
        </p:nvSpPr>
        <p:spPr>
          <a:xfrm>
            <a:off x="573088" y="693738"/>
            <a:ext cx="5029200" cy="3482975"/>
          </a:xfrm>
          <a:ln/>
        </p:spPr>
      </p:sp>
      <p:sp>
        <p:nvSpPr>
          <p:cNvPr id="77828" name="Rectangle 3">
            <a:extLst>
              <a:ext uri="{FF2B5EF4-FFF2-40B4-BE49-F238E27FC236}">
                <a16:creationId xmlns:a16="http://schemas.microsoft.com/office/drawing/2014/main" id="{608BA225-F1A4-48C8-AB37-912FF56404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863975" y="9415463"/>
            <a:ext cx="29559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3" tIns="45507" rIns="91013" bIns="45507"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6325AEDE-6C52-4321-81A7-065F05B4D151}"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HGS創英角ﾎﾟｯﾌﾟ体" panose="040B0A00000000000000" pitchFamily="50" charset="-128"/>
              <a:cs typeface="+mn-cs"/>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725488" y="741363"/>
            <a:ext cx="5370512" cy="3717925"/>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556797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 Id="rId4" Type="http://schemas.openxmlformats.org/officeDocument/2006/relationships/image" Target="../media/image3.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3.xml"/><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12" name="直線コネクタ 11"/>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395536" y="1436779"/>
            <a:ext cx="237626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userDrawn="1"/>
        </p:nvSpPr>
        <p:spPr>
          <a:xfrm>
            <a:off x="7059260" y="6365316"/>
            <a:ext cx="28472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2017 All rights reserved.</a:t>
            </a:r>
            <a:endParaRPr kumimoji="1" lang="ja-JP" altLang="en-US" sz="1100"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userDrawn="1"/>
        </p:nvPicPr>
        <p:blipFill>
          <a:blip r:embed="rId4"/>
          <a:stretch>
            <a:fillRect/>
          </a:stretch>
        </p:blipFill>
        <p:spPr>
          <a:xfrm>
            <a:off x="5510657" y="2884407"/>
            <a:ext cx="2908044" cy="847417"/>
          </a:xfrm>
          <a:prstGeom prst="rect">
            <a:avLst/>
          </a:prstGeom>
        </p:spPr>
      </p:pic>
    </p:spTree>
    <p:extLst>
      <p:ext uri="{BB962C8B-B14F-4D97-AF65-F5344CB8AC3E}">
        <p14:creationId xmlns:p14="http://schemas.microsoft.com/office/powerpoint/2010/main" val="112168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2791466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7"/>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7"/>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64944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B4822406-2F7E-4511-8494-560272DB4241}"/>
              </a:ext>
            </a:extLst>
          </p:cNvPr>
          <p:cNvSpPr txBox="1">
            <a:spLocks noChangeArrowheads="1"/>
          </p:cNvSpPr>
          <p:nvPr userDrawn="1"/>
        </p:nvSpPr>
        <p:spPr bwMode="auto">
          <a:xfrm>
            <a:off x="5873089"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14400" eaLnBrk="1" hangingPunct="1">
              <a:spcBef>
                <a:spcPct val="50000"/>
              </a:spcBef>
              <a:spcAft>
                <a:spcPct val="10000"/>
              </a:spcAft>
              <a:buClr>
                <a:srgbClr val="B2B2B2"/>
              </a:buClr>
              <a:buSzPct val="80000"/>
              <a:buFont typeface="Wingdings 3" pitchFamily="18" charset="2"/>
              <a:buNone/>
              <a:defRPr/>
            </a:pPr>
            <a:r>
              <a:rPr kumimoji="0" lang="en-US" altLang="ja-JP" sz="1000" b="1">
                <a:solidFill>
                  <a:srgbClr val="000066"/>
                </a:solidFill>
                <a:latin typeface="Times New Roman" pitchFamily="18" charset="0"/>
              </a:rPr>
              <a:t>© Will &amp; Style Co., Ltd  2011  All rights reserved.</a:t>
            </a:r>
          </a:p>
        </p:txBody>
      </p:sp>
      <p:sp>
        <p:nvSpPr>
          <p:cNvPr id="3" name="Text Box 44">
            <a:extLst>
              <a:ext uri="{FF2B5EF4-FFF2-40B4-BE49-F238E27FC236}">
                <a16:creationId xmlns:a16="http://schemas.microsoft.com/office/drawing/2014/main" id="{69CF1C45-F938-4F72-9BE3-4967DA8006CC}"/>
              </a:ext>
            </a:extLst>
          </p:cNvPr>
          <p:cNvSpPr txBox="1">
            <a:spLocks noChangeArrowheads="1"/>
          </p:cNvSpPr>
          <p:nvPr userDrawn="1"/>
        </p:nvSpPr>
        <p:spPr bwMode="auto">
          <a:xfrm>
            <a:off x="116946" y="6613526"/>
            <a:ext cx="378354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hangingPunct="1">
              <a:spcBef>
                <a:spcPct val="50000"/>
              </a:spcBef>
              <a:spcAft>
                <a:spcPct val="10000"/>
              </a:spcAft>
              <a:buClr>
                <a:srgbClr val="B2B2B2"/>
              </a:buClr>
              <a:buSzPct val="80000"/>
              <a:buFont typeface="Wingdings 3" pitchFamily="18" charset="2"/>
              <a:buNone/>
              <a:defRPr/>
            </a:pPr>
            <a:r>
              <a:rPr kumimoji="0" lang="en-US" altLang="ja-JP" sz="1000" b="1">
                <a:solidFill>
                  <a:srgbClr val="000066"/>
                </a:solidFill>
                <a:latin typeface="Times New Roman" pitchFamily="18" charset="0"/>
              </a:rPr>
              <a:t>© CAREER AND BRIDGE, Inc 2011  All rights reserved.</a:t>
            </a:r>
          </a:p>
        </p:txBody>
      </p:sp>
    </p:spTree>
    <p:extLst>
      <p:ext uri="{BB962C8B-B14F-4D97-AF65-F5344CB8AC3E}">
        <p14:creationId xmlns:p14="http://schemas.microsoft.com/office/powerpoint/2010/main" val="12833341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95300" y="1600201"/>
            <a:ext cx="89154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05061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25302776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459047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395210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22737824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445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3055733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21419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8497933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1600201"/>
            <a:ext cx="89154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258132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013418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6386746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1"/>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487341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8598540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198201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8880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6527371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962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5631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12" name="直線コネクタ 11"/>
          <p:cNvCxnSpPr>
            <a:cxnSpLocks/>
          </p:cNvCxnSpPr>
          <p:nvPr userDrawn="1"/>
        </p:nvCxnSpPr>
        <p:spPr>
          <a:xfrm>
            <a:off x="1" y="2952485"/>
            <a:ext cx="9905999"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userDrawn="1"/>
        </p:nvCxnSpPr>
        <p:spPr>
          <a:xfrm flipH="1" flipV="1">
            <a:off x="0" y="4260826"/>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userDrawn="1"/>
        </p:nvCxnSpPr>
        <p:spPr>
          <a:xfrm flipH="1">
            <a:off x="395536" y="1436779"/>
            <a:ext cx="325375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userDrawn="1"/>
        </p:nvSpPr>
        <p:spPr>
          <a:xfrm>
            <a:off x="7366176" y="6365316"/>
            <a:ext cx="25266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45727" y="3277658"/>
            <a:ext cx="2809875"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0244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903693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1"/>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805133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660393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990A1988-E0B3-47ED-A8DC-406EEC018511}"/>
              </a:ext>
            </a:extLst>
          </p:cNvPr>
          <p:cNvSpPr txBox="1">
            <a:spLocks noChangeArrowheads="1"/>
          </p:cNvSpPr>
          <p:nvPr userDrawn="1"/>
        </p:nvSpPr>
        <p:spPr bwMode="auto">
          <a:xfrm>
            <a:off x="5873089"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14400" eaLnBrk="1" hangingPunct="1">
              <a:spcBef>
                <a:spcPct val="50000"/>
              </a:spcBef>
              <a:spcAft>
                <a:spcPct val="10000"/>
              </a:spcAft>
              <a:buClr>
                <a:srgbClr val="B2B2B2"/>
              </a:buClr>
              <a:buSzPct val="80000"/>
              <a:buFont typeface="Wingdings 3" pitchFamily="18" charset="2"/>
              <a:buNone/>
              <a:defRPr/>
            </a:pPr>
            <a:r>
              <a:rPr kumimoji="0" lang="en-US" altLang="ja-JP" sz="1000" b="1">
                <a:solidFill>
                  <a:srgbClr val="000066"/>
                </a:solidFill>
                <a:latin typeface="Times New Roman" pitchFamily="18" charset="0"/>
              </a:rPr>
              <a:t>© Will &amp; Style Co., Ltd  2011  All rights reserved.</a:t>
            </a:r>
          </a:p>
        </p:txBody>
      </p:sp>
      <p:sp>
        <p:nvSpPr>
          <p:cNvPr id="3" name="Text Box 44">
            <a:extLst>
              <a:ext uri="{FF2B5EF4-FFF2-40B4-BE49-F238E27FC236}">
                <a16:creationId xmlns:a16="http://schemas.microsoft.com/office/drawing/2014/main" id="{C8D70CB9-7B8C-4255-975F-F64A7D3F0095}"/>
              </a:ext>
            </a:extLst>
          </p:cNvPr>
          <p:cNvSpPr txBox="1">
            <a:spLocks noChangeArrowheads="1"/>
          </p:cNvSpPr>
          <p:nvPr userDrawn="1"/>
        </p:nvSpPr>
        <p:spPr bwMode="auto">
          <a:xfrm>
            <a:off x="116946" y="6613526"/>
            <a:ext cx="378354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hangingPunct="1">
              <a:spcBef>
                <a:spcPct val="50000"/>
              </a:spcBef>
              <a:spcAft>
                <a:spcPct val="10000"/>
              </a:spcAft>
              <a:buClr>
                <a:srgbClr val="B2B2B2"/>
              </a:buClr>
              <a:buSzPct val="80000"/>
              <a:buFont typeface="Wingdings 3" pitchFamily="18" charset="2"/>
              <a:buNone/>
              <a:defRPr/>
            </a:pPr>
            <a:r>
              <a:rPr kumimoji="0" lang="en-US" altLang="ja-JP" sz="1000" b="1">
                <a:solidFill>
                  <a:srgbClr val="000066"/>
                </a:solidFill>
                <a:latin typeface="Times New Roman" pitchFamily="18" charset="0"/>
              </a:rPr>
              <a:t>© CAREER AND BRIDGE, Inc 2011  All rights reserved.</a:t>
            </a:r>
          </a:p>
        </p:txBody>
      </p:sp>
    </p:spTree>
    <p:extLst>
      <p:ext uri="{BB962C8B-B14F-4D97-AF65-F5344CB8AC3E}">
        <p14:creationId xmlns:p14="http://schemas.microsoft.com/office/powerpoint/2010/main" val="5030344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95300" y="1600201"/>
            <a:ext cx="89154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426230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3765878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526867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4175498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26838193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74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スライド番号プレースホルダー 1"/>
          <p:cNvSpPr txBox="1">
            <a:spLocks/>
          </p:cNvSpPr>
          <p:nvPr userDrawn="1"/>
        </p:nvSpPr>
        <p:spPr bwMode="auto">
          <a:xfrm>
            <a:off x="20295" y="6391617"/>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pPr>
            <a:fld id="{31E9B96E-A3F6-473A-A0DF-15B2A0D34B0C}" type="slidenum">
              <a:rPr lang="ja-JP" altLang="en-US" sz="1200" b="0">
                <a:solidFill>
                  <a:srgbClr val="000000"/>
                </a:solidFill>
              </a:rPr>
              <a:pPr algn="r" eaLnBrk="1" hangingPunct="1">
                <a:spcBef>
                  <a:spcPct val="0"/>
                </a:spcBef>
                <a:spcAft>
                  <a:spcPct val="0"/>
                </a:spcAft>
                <a:buClrTx/>
                <a:buSzTx/>
                <a:buFontTx/>
                <a:buNone/>
              </a:pPr>
              <a:t>‹#›</a:t>
            </a:fld>
            <a:endParaRPr lang="en-US" altLang="ja-JP" sz="1200" b="0" dirty="0">
              <a:solidFill>
                <a:srgbClr val="000000"/>
              </a:solidFill>
            </a:endParaRPr>
          </a:p>
        </p:txBody>
      </p:sp>
      <p:sp>
        <p:nvSpPr>
          <p:cNvPr id="14" name="テキスト ボックス 13"/>
          <p:cNvSpPr txBox="1"/>
          <p:nvPr userDrawn="1"/>
        </p:nvSpPr>
        <p:spPr>
          <a:xfrm>
            <a:off x="7364059" y="6362892"/>
            <a:ext cx="255871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18" name="直線コネクタ 17"/>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1557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3207070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2575580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1600201"/>
            <a:ext cx="89154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150193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244673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4"/>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0915483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616701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9"/>
            <a:ext cx="8420100" cy="1362075"/>
          </a:xfrm>
          <a:prstGeom prst="rect">
            <a:avLst/>
          </a:prstGeo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13572212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625374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711028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13214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テキスト ボックス 5"/>
          <p:cNvSpPr txBox="1"/>
          <p:nvPr userDrawn="1"/>
        </p:nvSpPr>
        <p:spPr>
          <a:xfrm>
            <a:off x="7364215" y="6363703"/>
            <a:ext cx="25266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18" name="直線コネクタ 17"/>
          <p:cNvCxnSpPr/>
          <p:nvPr userDrawn="1"/>
        </p:nvCxnSpPr>
        <p:spPr>
          <a:xfrm>
            <a:off x="-8631" y="2922838"/>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18182" y="3789040"/>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2660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174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9"/>
            <a:ext cx="5537729"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26902270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20992709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2938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7"/>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7"/>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403189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28706449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74C1CFC-1A39-440C-AC71-26FC846F1D6B}"/>
              </a:ext>
            </a:extLst>
          </p:cNvPr>
          <p:cNvSpPr txBox="1">
            <a:spLocks noChangeArrowheads="1"/>
          </p:cNvSpPr>
          <p:nvPr userDrawn="1"/>
        </p:nvSpPr>
        <p:spPr bwMode="auto">
          <a:xfrm>
            <a:off x="20638" y="6391275"/>
            <a:ext cx="3852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0499B79C-77E6-4B8A-8528-C304EB0E2259}" type="slidenum">
              <a:rPr kumimoji="1" lang="ja-JP" altLang="en-US" sz="1100">
                <a:solidFill>
                  <a:srgbClr val="000000"/>
                </a:solidFill>
              </a:rPr>
              <a:pPr algn="r" eaLnBrk="1" hangingPunct="1"/>
              <a:t>‹#›</a:t>
            </a:fld>
            <a:endParaRPr kumimoji="1" lang="en-US" altLang="ja-JP" sz="1100">
              <a:solidFill>
                <a:srgbClr val="000000"/>
              </a:solidFill>
            </a:endParaRPr>
          </a:p>
        </p:txBody>
      </p:sp>
      <p:sp>
        <p:nvSpPr>
          <p:cNvPr id="3" name="テキスト ボックス 2">
            <a:extLst>
              <a:ext uri="{FF2B5EF4-FFF2-40B4-BE49-F238E27FC236}">
                <a16:creationId xmlns:a16="http://schemas.microsoft.com/office/drawing/2014/main" id="{D2C92F48-9C01-4AA0-AF35-4AD5D9AA3474}"/>
              </a:ext>
            </a:extLst>
          </p:cNvPr>
          <p:cNvSpPr txBox="1">
            <a:spLocks noChangeArrowheads="1"/>
          </p:cNvSpPr>
          <p:nvPr userDrawn="1"/>
        </p:nvSpPr>
        <p:spPr bwMode="auto">
          <a:xfrm>
            <a:off x="7056306" y="6362700"/>
            <a:ext cx="2743059" cy="24853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hangingPunct="1">
              <a:spcBef>
                <a:spcPts val="1125"/>
              </a:spcBef>
              <a:spcAft>
                <a:spcPts val="225"/>
              </a:spcAft>
              <a:buClr>
                <a:srgbClr val="000000"/>
              </a:buClr>
              <a:buSzPct val="100000"/>
              <a:buFont typeface="Times New Roman" panose="02020603050405020304" pitchFamily="18" charset="0"/>
              <a:buNone/>
              <a:defRPr/>
            </a:pPr>
            <a:r>
              <a:rPr kumimoji="1" lang="en-US" altLang="ja-JP" sz="1015"/>
              <a:t>©Will &amp; Style Co.,Ltd  All rights reserved.</a:t>
            </a:r>
            <a:endParaRPr kumimoji="1" lang="ja-JP" altLang="en-US" sz="1015"/>
          </a:p>
        </p:txBody>
      </p:sp>
      <p:cxnSp>
        <p:nvCxnSpPr>
          <p:cNvPr id="4" name="直線コネクタ 3">
            <a:extLst>
              <a:ext uri="{FF2B5EF4-FFF2-40B4-BE49-F238E27FC236}">
                <a16:creationId xmlns:a16="http://schemas.microsoft.com/office/drawing/2014/main" id="{7A9995E2-DA41-48CE-AD80-81F5DD4F983B}"/>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EB5B543-1936-4835-A1FF-EED02CBAEF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0" y="0"/>
            <a:ext cx="992319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940C6954-03E2-4636-87C9-11D3A0872F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00" y="6578600"/>
            <a:ext cx="9923199"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5860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42029727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5482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22248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6029612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097952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746786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3229771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350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8064147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2352128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165559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5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537393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4256368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065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4980983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2239357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373835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177066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5485899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63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8176175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2747821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896284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66225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25277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7099063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2F85A4-9DB9-4779-BD58-09584F1AD5F9}"/>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5C8B8329-EB45-410F-A2CE-9ADCD1391FAD}"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D597FBEB-7F44-40B4-BCA7-C4D79C832E78}"/>
              </a:ext>
            </a:extLst>
          </p:cNvPr>
          <p:cNvSpPr txBox="1">
            <a:spLocks noChangeArrowheads="1"/>
          </p:cNvSpPr>
          <p:nvPr userDrawn="1"/>
        </p:nvSpPr>
        <p:spPr bwMode="auto">
          <a:xfrm>
            <a:off x="6969125"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B3BF3C4E-5245-4BD3-9A33-CAC4AD93BCFC}"/>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DDA09332-A703-4EBC-9E2C-F1601116EB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D0283589-0AB2-4467-8ABA-CDD8742918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4845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28C98933-24E8-01B8-65F6-75C24CD753B5}"/>
              </a:ext>
            </a:extLst>
          </p:cNvPr>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BAD2DFBB-E4C6-1AF5-7A22-707A8667E606}"/>
              </a:ext>
            </a:extLst>
          </p:cNvPr>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4A4EE66C-FEEC-B293-779B-666DDB6F5E3F}"/>
              </a:ext>
            </a:extLst>
          </p:cNvPr>
          <p:cNvCxnSpPr/>
          <p:nvPr userDrawn="1"/>
        </p:nvCxnSpPr>
        <p:spPr>
          <a:xfrm flipH="1">
            <a:off x="395288" y="1436688"/>
            <a:ext cx="237648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E5BBBC36-C7F5-8126-5F8C-F61661BFFEC9}"/>
              </a:ext>
            </a:extLst>
          </p:cNvPr>
          <p:cNvSpPr txBox="1">
            <a:spLocks noChangeArrowheads="1"/>
          </p:cNvSpPr>
          <p:nvPr userDrawn="1"/>
        </p:nvSpPr>
        <p:spPr bwMode="auto">
          <a:xfrm>
            <a:off x="7059613" y="6365875"/>
            <a:ext cx="2846387"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pic>
        <p:nvPicPr>
          <p:cNvPr id="6" name="Picture 2">
            <a:extLst>
              <a:ext uri="{FF2B5EF4-FFF2-40B4-BE49-F238E27FC236}">
                <a16:creationId xmlns:a16="http://schemas.microsoft.com/office/drawing/2014/main" id="{9F65C88F-2A3A-51C7-F7D9-D57B730D69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0CCA4F31-4BF3-3DE4-1C04-3E31F7E353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12">
            <a:extLst>
              <a:ext uri="{FF2B5EF4-FFF2-40B4-BE49-F238E27FC236}">
                <a16:creationId xmlns:a16="http://schemas.microsoft.com/office/drawing/2014/main" id="{F0D2010D-3FD9-9B4A-D1BE-AB02132F8DD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0213" y="2884488"/>
            <a:ext cx="2908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1938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C8FD22-C034-F935-3782-68E5D4C8B9B8}"/>
              </a:ext>
            </a:extLst>
          </p:cNvPr>
          <p:cNvSpPr txBox="1">
            <a:spLocks noChangeArrowheads="1"/>
          </p:cNvSpPr>
          <p:nvPr userDrawn="1"/>
        </p:nvSpPr>
        <p:spPr bwMode="auto">
          <a:xfrm>
            <a:off x="6969125" y="6381750"/>
            <a:ext cx="2928938"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3" name="直線コネクタ 2">
            <a:extLst>
              <a:ext uri="{FF2B5EF4-FFF2-40B4-BE49-F238E27FC236}">
                <a16:creationId xmlns:a16="http://schemas.microsoft.com/office/drawing/2014/main" id="{440FD538-9F88-A577-CF79-3D9F3D78B9AE}"/>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9FE45540-1569-044E-128D-A8E6CF1B46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9E668F69-9C16-E6BF-986C-01419B739F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139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154022-C950-758C-B60A-B4ACC6E4BA34}"/>
              </a:ext>
            </a:extLst>
          </p:cNvPr>
          <p:cNvSpPr txBox="1">
            <a:spLocks noChangeArrowheads="1"/>
          </p:cNvSpPr>
          <p:nvPr userDrawn="1"/>
        </p:nvSpPr>
        <p:spPr bwMode="auto">
          <a:xfrm>
            <a:off x="7051675" y="6365875"/>
            <a:ext cx="2846388"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3" name="直線コネクタ 2">
            <a:extLst>
              <a:ext uri="{FF2B5EF4-FFF2-40B4-BE49-F238E27FC236}">
                <a16:creationId xmlns:a16="http://schemas.microsoft.com/office/drawing/2014/main" id="{3A219DC6-66C7-CFD0-7F3E-9BB8AA74CCD9}"/>
              </a:ext>
            </a:extLst>
          </p:cNvPr>
          <p:cNvCxnSpPr/>
          <p:nvPr userDrawn="1"/>
        </p:nvCxnSpPr>
        <p:spPr>
          <a:xfrm>
            <a:off x="-8631" y="2736850"/>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60AB6D12-9EB0-FE88-7904-B3891C313F95}"/>
              </a:ext>
            </a:extLst>
          </p:cNvPr>
          <p:cNvCxnSpPr/>
          <p:nvPr userDrawn="1"/>
        </p:nvCxnSpPr>
        <p:spPr>
          <a:xfrm flipH="1">
            <a:off x="18182" y="3608387"/>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5F551A23-2D3A-BDDA-1308-9CD1C7D04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CAFC5AD1-25DA-8946-F9A3-E58140ACBE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2979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FC23E553-F99D-39A4-F212-1DF03A2F9F43}"/>
              </a:ext>
            </a:extLst>
          </p:cNvPr>
          <p:cNvSpPr>
            <a:spLocks noGrp="1"/>
          </p:cNvSpPr>
          <p:nvPr>
            <p:ph type="dt" sz="half" idx="10"/>
          </p:nvPr>
        </p:nvSpPr>
        <p:spPr/>
        <p:txBody>
          <a:bodyPr/>
          <a:lstStyle>
            <a:lvl1pPr>
              <a:defRPr/>
            </a:lvl1pPr>
          </a:lstStyle>
          <a:p>
            <a:pPr>
              <a:defRPr/>
            </a:pPr>
            <a:fld id="{27ECB8E2-4040-47F9-8E9F-4FF540DA3209}"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8F9054E5-FFC1-BC26-3578-6C9E20BCF12E}"/>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ECFCA55-27C8-26AC-643E-1A7D9144D4E8}"/>
              </a:ext>
            </a:extLst>
          </p:cNvPr>
          <p:cNvSpPr>
            <a:spLocks noGrp="1"/>
          </p:cNvSpPr>
          <p:nvPr>
            <p:ph type="sldNum" sz="quarter" idx="12"/>
          </p:nvPr>
        </p:nvSpPr>
        <p:spPr/>
        <p:txBody>
          <a:bodyPr/>
          <a:lstStyle>
            <a:lvl1pPr>
              <a:defRPr/>
            </a:lvl1pPr>
          </a:lstStyle>
          <a:p>
            <a:pPr>
              <a:defRPr/>
            </a:pPr>
            <a:fld id="{111D9FEB-01B2-4C73-BFFD-F396D821D6C0}" type="slidenum">
              <a:rPr lang="ja-JP" altLang="en-US"/>
              <a:pPr>
                <a:defRPr/>
              </a:pPr>
              <a:t>‹#›</a:t>
            </a:fld>
            <a:endParaRPr lang="ja-JP" altLang="en-US"/>
          </a:p>
        </p:txBody>
      </p:sp>
    </p:spTree>
    <p:extLst>
      <p:ext uri="{BB962C8B-B14F-4D97-AF65-F5344CB8AC3E}">
        <p14:creationId xmlns:p14="http://schemas.microsoft.com/office/powerpoint/2010/main" val="16649607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859465FE-69DD-39EB-03A5-AB5B75753384}"/>
              </a:ext>
            </a:extLst>
          </p:cNvPr>
          <p:cNvSpPr>
            <a:spLocks noGrp="1"/>
          </p:cNvSpPr>
          <p:nvPr>
            <p:ph type="dt" sz="half" idx="10"/>
          </p:nvPr>
        </p:nvSpPr>
        <p:spPr/>
        <p:txBody>
          <a:bodyPr/>
          <a:lstStyle>
            <a:lvl1pPr>
              <a:defRPr/>
            </a:lvl1pPr>
          </a:lstStyle>
          <a:p>
            <a:pPr>
              <a:defRPr/>
            </a:pPr>
            <a:fld id="{2F5DC8EF-D279-48F7-A673-D82AB3D4A965}" type="datetimeFigureOut">
              <a:rPr lang="ja-JP" altLang="en-US"/>
              <a:pPr>
                <a:defRPr/>
              </a:pPr>
              <a:t>2022/9/29</a:t>
            </a:fld>
            <a:endParaRPr lang="ja-JP" altLang="en-US"/>
          </a:p>
        </p:txBody>
      </p:sp>
      <p:sp>
        <p:nvSpPr>
          <p:cNvPr id="8" name="Footer Placeholder 4">
            <a:extLst>
              <a:ext uri="{FF2B5EF4-FFF2-40B4-BE49-F238E27FC236}">
                <a16:creationId xmlns:a16="http://schemas.microsoft.com/office/drawing/2014/main" id="{D70CA0F9-1AAA-93DE-E1D3-A65B0789C088}"/>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EE88806C-79FC-7BBD-4423-83E64B4507FA}"/>
              </a:ext>
            </a:extLst>
          </p:cNvPr>
          <p:cNvSpPr>
            <a:spLocks noGrp="1"/>
          </p:cNvSpPr>
          <p:nvPr>
            <p:ph type="sldNum" sz="quarter" idx="12"/>
          </p:nvPr>
        </p:nvSpPr>
        <p:spPr/>
        <p:txBody>
          <a:bodyPr/>
          <a:lstStyle>
            <a:lvl1pPr>
              <a:defRPr/>
            </a:lvl1pPr>
          </a:lstStyle>
          <a:p>
            <a:pPr>
              <a:defRPr/>
            </a:pPr>
            <a:fld id="{5EF03D88-7D18-4488-9D5F-F9AF3E387EC5}" type="slidenum">
              <a:rPr lang="ja-JP" altLang="en-US"/>
              <a:pPr>
                <a:defRPr/>
              </a:pPr>
              <a:t>‹#›</a:t>
            </a:fld>
            <a:endParaRPr lang="ja-JP" altLang="en-US"/>
          </a:p>
        </p:txBody>
      </p:sp>
    </p:spTree>
    <p:extLst>
      <p:ext uri="{BB962C8B-B14F-4D97-AF65-F5344CB8AC3E}">
        <p14:creationId xmlns:p14="http://schemas.microsoft.com/office/powerpoint/2010/main" val="21421750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123A82D9-4D7C-ACFC-96DD-2E6C87D015D0}"/>
              </a:ext>
            </a:extLst>
          </p:cNvPr>
          <p:cNvSpPr>
            <a:spLocks noGrp="1"/>
          </p:cNvSpPr>
          <p:nvPr>
            <p:ph type="dt" sz="half" idx="10"/>
          </p:nvPr>
        </p:nvSpPr>
        <p:spPr/>
        <p:txBody>
          <a:bodyPr/>
          <a:lstStyle>
            <a:lvl1pPr>
              <a:defRPr/>
            </a:lvl1pPr>
          </a:lstStyle>
          <a:p>
            <a:pPr>
              <a:defRPr/>
            </a:pPr>
            <a:fld id="{546F5486-9CBD-429C-87F6-6E4AE7FDECE8}" type="datetimeFigureOut">
              <a:rPr lang="ja-JP" altLang="en-US"/>
              <a:pPr>
                <a:defRPr/>
              </a:pPr>
              <a:t>2022/9/29</a:t>
            </a:fld>
            <a:endParaRPr lang="ja-JP" altLang="en-US"/>
          </a:p>
        </p:txBody>
      </p:sp>
      <p:sp>
        <p:nvSpPr>
          <p:cNvPr id="4" name="Footer Placeholder 4">
            <a:extLst>
              <a:ext uri="{FF2B5EF4-FFF2-40B4-BE49-F238E27FC236}">
                <a16:creationId xmlns:a16="http://schemas.microsoft.com/office/drawing/2014/main" id="{8CBE0611-F8D1-87E1-6800-EFFC0121ED87}"/>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A76AA287-A3E2-94CA-60FA-FB3D93A3FB62}"/>
              </a:ext>
            </a:extLst>
          </p:cNvPr>
          <p:cNvSpPr>
            <a:spLocks noGrp="1"/>
          </p:cNvSpPr>
          <p:nvPr>
            <p:ph type="sldNum" sz="quarter" idx="12"/>
          </p:nvPr>
        </p:nvSpPr>
        <p:spPr/>
        <p:txBody>
          <a:bodyPr/>
          <a:lstStyle>
            <a:lvl1pPr>
              <a:defRPr/>
            </a:lvl1pPr>
          </a:lstStyle>
          <a:p>
            <a:pPr>
              <a:defRPr/>
            </a:pPr>
            <a:fld id="{65E28D9E-C02A-4F5F-A090-B00C941D0C1A}" type="slidenum">
              <a:rPr lang="ja-JP" altLang="en-US"/>
              <a:pPr>
                <a:defRPr/>
              </a:pPr>
              <a:t>‹#›</a:t>
            </a:fld>
            <a:endParaRPr lang="ja-JP" altLang="en-US"/>
          </a:p>
        </p:txBody>
      </p:sp>
    </p:spTree>
    <p:extLst>
      <p:ext uri="{BB962C8B-B14F-4D97-AF65-F5344CB8AC3E}">
        <p14:creationId xmlns:p14="http://schemas.microsoft.com/office/powerpoint/2010/main" val="29944139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ACE36A-6825-63CB-E88A-63F6C7C609D2}"/>
              </a:ext>
            </a:extLst>
          </p:cNvPr>
          <p:cNvSpPr>
            <a:spLocks noGrp="1"/>
          </p:cNvSpPr>
          <p:nvPr>
            <p:ph type="dt" sz="half" idx="10"/>
          </p:nvPr>
        </p:nvSpPr>
        <p:spPr/>
        <p:txBody>
          <a:bodyPr/>
          <a:lstStyle>
            <a:lvl1pPr>
              <a:defRPr/>
            </a:lvl1pPr>
          </a:lstStyle>
          <a:p>
            <a:pPr>
              <a:defRPr/>
            </a:pPr>
            <a:fld id="{EBE65623-C2D2-4D62-B310-FCCC0BFB5F3E}" type="datetimeFigureOut">
              <a:rPr lang="ja-JP" altLang="en-US"/>
              <a:pPr>
                <a:defRPr/>
              </a:pPr>
              <a:t>2022/9/29</a:t>
            </a:fld>
            <a:endParaRPr lang="ja-JP" altLang="en-US"/>
          </a:p>
        </p:txBody>
      </p:sp>
      <p:sp>
        <p:nvSpPr>
          <p:cNvPr id="3" name="Footer Placeholder 4">
            <a:extLst>
              <a:ext uri="{FF2B5EF4-FFF2-40B4-BE49-F238E27FC236}">
                <a16:creationId xmlns:a16="http://schemas.microsoft.com/office/drawing/2014/main" id="{87EF33B8-E86B-F847-D2E6-B3655D17488D}"/>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30783EE7-72A8-C988-F5EB-E6CF0014451E}"/>
              </a:ext>
            </a:extLst>
          </p:cNvPr>
          <p:cNvSpPr>
            <a:spLocks noGrp="1"/>
          </p:cNvSpPr>
          <p:nvPr>
            <p:ph type="sldNum" sz="quarter" idx="12"/>
          </p:nvPr>
        </p:nvSpPr>
        <p:spPr/>
        <p:txBody>
          <a:bodyPr/>
          <a:lstStyle>
            <a:lvl1pPr>
              <a:defRPr/>
            </a:lvl1pPr>
          </a:lstStyle>
          <a:p>
            <a:pPr>
              <a:defRPr/>
            </a:pPr>
            <a:fld id="{61860CE4-D01E-4F53-A352-9981CF2B7025}" type="slidenum">
              <a:rPr lang="ja-JP" altLang="en-US"/>
              <a:pPr>
                <a:defRPr/>
              </a:pPr>
              <a:t>‹#›</a:t>
            </a:fld>
            <a:endParaRPr lang="ja-JP" altLang="en-US"/>
          </a:p>
        </p:txBody>
      </p:sp>
    </p:spTree>
    <p:extLst>
      <p:ext uri="{BB962C8B-B14F-4D97-AF65-F5344CB8AC3E}">
        <p14:creationId xmlns:p14="http://schemas.microsoft.com/office/powerpoint/2010/main" val="21468359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8B0C0A7-B868-6776-83B4-8F8C649E0A87}"/>
              </a:ext>
            </a:extLst>
          </p:cNvPr>
          <p:cNvSpPr>
            <a:spLocks noGrp="1"/>
          </p:cNvSpPr>
          <p:nvPr>
            <p:ph type="dt" sz="half" idx="10"/>
          </p:nvPr>
        </p:nvSpPr>
        <p:spPr/>
        <p:txBody>
          <a:bodyPr/>
          <a:lstStyle>
            <a:lvl1pPr>
              <a:defRPr/>
            </a:lvl1pPr>
          </a:lstStyle>
          <a:p>
            <a:pPr>
              <a:defRPr/>
            </a:pPr>
            <a:fld id="{C88E68E8-1E02-412F-8216-D177E115B263}"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F01C9F2C-5491-121A-1FC8-57C69432B9FB}"/>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0EBAF97F-76B4-DAF5-4394-CC58469B093C}"/>
              </a:ext>
            </a:extLst>
          </p:cNvPr>
          <p:cNvSpPr>
            <a:spLocks noGrp="1"/>
          </p:cNvSpPr>
          <p:nvPr>
            <p:ph type="sldNum" sz="quarter" idx="12"/>
          </p:nvPr>
        </p:nvSpPr>
        <p:spPr/>
        <p:txBody>
          <a:bodyPr/>
          <a:lstStyle>
            <a:lvl1pPr>
              <a:defRPr/>
            </a:lvl1pPr>
          </a:lstStyle>
          <a:p>
            <a:pPr>
              <a:defRPr/>
            </a:pPr>
            <a:fld id="{4A70A257-E9EE-48B5-8836-74C17193E394}" type="slidenum">
              <a:rPr lang="ja-JP" altLang="en-US"/>
              <a:pPr>
                <a:defRPr/>
              </a:pPr>
              <a:t>‹#›</a:t>
            </a:fld>
            <a:endParaRPr lang="ja-JP" altLang="en-US"/>
          </a:p>
        </p:txBody>
      </p:sp>
    </p:spTree>
    <p:extLst>
      <p:ext uri="{BB962C8B-B14F-4D97-AF65-F5344CB8AC3E}">
        <p14:creationId xmlns:p14="http://schemas.microsoft.com/office/powerpoint/2010/main" val="36676694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01382FB-8E20-0274-52BC-0EA33877F52A}"/>
              </a:ext>
            </a:extLst>
          </p:cNvPr>
          <p:cNvSpPr>
            <a:spLocks noGrp="1"/>
          </p:cNvSpPr>
          <p:nvPr>
            <p:ph type="dt" sz="half" idx="10"/>
          </p:nvPr>
        </p:nvSpPr>
        <p:spPr/>
        <p:txBody>
          <a:bodyPr/>
          <a:lstStyle>
            <a:lvl1pPr>
              <a:defRPr/>
            </a:lvl1pPr>
          </a:lstStyle>
          <a:p>
            <a:pPr>
              <a:defRPr/>
            </a:pPr>
            <a:fld id="{2C8DFC05-D457-4F47-9AAD-1B5B574790FD}"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E6B61606-ADE7-5679-EFBD-4F8B37667774}"/>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D1468DE0-5FA9-A7BF-3EFB-5CFBB18A6C39}"/>
              </a:ext>
            </a:extLst>
          </p:cNvPr>
          <p:cNvSpPr>
            <a:spLocks noGrp="1"/>
          </p:cNvSpPr>
          <p:nvPr>
            <p:ph type="sldNum" sz="quarter" idx="12"/>
          </p:nvPr>
        </p:nvSpPr>
        <p:spPr/>
        <p:txBody>
          <a:bodyPr/>
          <a:lstStyle>
            <a:lvl1pPr>
              <a:defRPr/>
            </a:lvl1pPr>
          </a:lstStyle>
          <a:p>
            <a:pPr>
              <a:defRPr/>
            </a:pPr>
            <a:fld id="{01782EEE-DB20-432D-BFC9-70AE5E321E2A}" type="slidenum">
              <a:rPr lang="ja-JP" altLang="en-US"/>
              <a:pPr>
                <a:defRPr/>
              </a:pPr>
              <a:t>‹#›</a:t>
            </a:fld>
            <a:endParaRPr lang="ja-JP" altLang="en-US"/>
          </a:p>
        </p:txBody>
      </p:sp>
    </p:spTree>
    <p:extLst>
      <p:ext uri="{BB962C8B-B14F-4D97-AF65-F5344CB8AC3E}">
        <p14:creationId xmlns:p14="http://schemas.microsoft.com/office/powerpoint/2010/main" val="1668544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26374437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00232A7D-F9BB-E1BD-6F71-20B109F6EC81}"/>
              </a:ext>
            </a:extLst>
          </p:cNvPr>
          <p:cNvSpPr>
            <a:spLocks noGrp="1"/>
          </p:cNvSpPr>
          <p:nvPr>
            <p:ph type="dt" sz="half" idx="10"/>
          </p:nvPr>
        </p:nvSpPr>
        <p:spPr/>
        <p:txBody>
          <a:bodyPr/>
          <a:lstStyle>
            <a:lvl1pPr>
              <a:defRPr/>
            </a:lvl1pPr>
          </a:lstStyle>
          <a:p>
            <a:pPr>
              <a:defRPr/>
            </a:pPr>
            <a:fld id="{D3C197B0-B0E8-48B9-941D-3955EFA0F6FB}"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7C58C340-6B68-9AFC-D0E8-179E830E7B3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E130583-B9B9-5FF1-7685-B9EF33AB632C}"/>
              </a:ext>
            </a:extLst>
          </p:cNvPr>
          <p:cNvSpPr>
            <a:spLocks noGrp="1"/>
          </p:cNvSpPr>
          <p:nvPr>
            <p:ph type="sldNum" sz="quarter" idx="12"/>
          </p:nvPr>
        </p:nvSpPr>
        <p:spPr/>
        <p:txBody>
          <a:bodyPr/>
          <a:lstStyle>
            <a:lvl1pPr>
              <a:defRPr/>
            </a:lvl1pPr>
          </a:lstStyle>
          <a:p>
            <a:pPr>
              <a:defRPr/>
            </a:pPr>
            <a:fld id="{39FC29FB-09B3-4304-A970-41507FDAB622}" type="slidenum">
              <a:rPr lang="ja-JP" altLang="en-US"/>
              <a:pPr>
                <a:defRPr/>
              </a:pPr>
              <a:t>‹#›</a:t>
            </a:fld>
            <a:endParaRPr lang="ja-JP" altLang="en-US"/>
          </a:p>
        </p:txBody>
      </p:sp>
    </p:spTree>
    <p:extLst>
      <p:ext uri="{BB962C8B-B14F-4D97-AF65-F5344CB8AC3E}">
        <p14:creationId xmlns:p14="http://schemas.microsoft.com/office/powerpoint/2010/main" val="19137168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7FAE30AB-CDCE-05C1-C93E-4EA9F8CB2FE7}"/>
              </a:ext>
            </a:extLst>
          </p:cNvPr>
          <p:cNvSpPr>
            <a:spLocks noGrp="1"/>
          </p:cNvSpPr>
          <p:nvPr>
            <p:ph type="dt" sz="half" idx="10"/>
          </p:nvPr>
        </p:nvSpPr>
        <p:spPr/>
        <p:txBody>
          <a:bodyPr/>
          <a:lstStyle>
            <a:lvl1pPr>
              <a:defRPr/>
            </a:lvl1pPr>
          </a:lstStyle>
          <a:p>
            <a:pPr>
              <a:defRPr/>
            </a:pPr>
            <a:fld id="{18C50186-C29B-435E-8943-525764D174AF}"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F0DDE313-8517-D3BB-6036-873C89E4FD8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88E214E-BB32-1252-728E-B7551BABF7CF}"/>
              </a:ext>
            </a:extLst>
          </p:cNvPr>
          <p:cNvSpPr>
            <a:spLocks noGrp="1"/>
          </p:cNvSpPr>
          <p:nvPr>
            <p:ph type="sldNum" sz="quarter" idx="12"/>
          </p:nvPr>
        </p:nvSpPr>
        <p:spPr/>
        <p:txBody>
          <a:bodyPr/>
          <a:lstStyle>
            <a:lvl1pPr>
              <a:defRPr/>
            </a:lvl1pPr>
          </a:lstStyle>
          <a:p>
            <a:pPr>
              <a:defRPr/>
            </a:pPr>
            <a:fld id="{AB2093A4-063D-4799-87C5-8FC01267046A}" type="slidenum">
              <a:rPr lang="ja-JP" altLang="en-US"/>
              <a:pPr>
                <a:defRPr/>
              </a:pPr>
              <a:t>‹#›</a:t>
            </a:fld>
            <a:endParaRPr lang="ja-JP" altLang="en-US"/>
          </a:p>
        </p:txBody>
      </p:sp>
    </p:spTree>
    <p:extLst>
      <p:ext uri="{BB962C8B-B14F-4D97-AF65-F5344CB8AC3E}">
        <p14:creationId xmlns:p14="http://schemas.microsoft.com/office/powerpoint/2010/main" val="41251116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AF81874-8556-75AB-7D4A-AC904B1CB87B}"/>
              </a:ext>
            </a:extLst>
          </p:cNvPr>
          <p:cNvCxnSpPr>
            <a:cxnSpLocks/>
          </p:cNvCxnSpPr>
          <p:nvPr userDrawn="1"/>
        </p:nvCxnSpPr>
        <p:spPr>
          <a:xfrm>
            <a:off x="1" y="2952485"/>
            <a:ext cx="9905999"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27B7121-332A-0D25-CC4D-3AF21A4DE39B}"/>
              </a:ext>
            </a:extLst>
          </p:cNvPr>
          <p:cNvCxnSpPr>
            <a:cxnSpLocks/>
          </p:cNvCxnSpPr>
          <p:nvPr userDrawn="1"/>
        </p:nvCxnSpPr>
        <p:spPr>
          <a:xfrm flipH="1" flipV="1">
            <a:off x="0" y="4260826"/>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430E099C-1FB0-BADA-68BD-CF2EA0F611AF}"/>
              </a:ext>
            </a:extLst>
          </p:cNvPr>
          <p:cNvCxnSpPr>
            <a:cxnSpLocks/>
          </p:cNvCxnSpPr>
          <p:nvPr userDrawn="1"/>
        </p:nvCxnSpPr>
        <p:spPr>
          <a:xfrm flipH="1">
            <a:off x="395288" y="1436688"/>
            <a:ext cx="325437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BC6A51C-4AA0-4998-14E4-36A9AB23BC1D}"/>
              </a:ext>
            </a:extLst>
          </p:cNvPr>
          <p:cNvSpPr txBox="1">
            <a:spLocks noChangeArrowheads="1"/>
          </p:cNvSpPr>
          <p:nvPr userDrawn="1"/>
        </p:nvSpPr>
        <p:spPr bwMode="auto">
          <a:xfrm>
            <a:off x="7366000" y="6365875"/>
            <a:ext cx="2527300"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pic>
        <p:nvPicPr>
          <p:cNvPr id="6" name="Picture 2">
            <a:extLst>
              <a:ext uri="{FF2B5EF4-FFF2-40B4-BE49-F238E27FC236}">
                <a16:creationId xmlns:a16="http://schemas.microsoft.com/office/drawing/2014/main" id="{95AD1106-C965-A466-AF41-F198B2DCBA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B0F8E712-2937-A5BA-5E86-AD56EDFCDF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DB25D3DC-BC65-BFBA-9703-282F67D22C0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45200" y="3278188"/>
            <a:ext cx="2809875"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8756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FC58D5-3FB1-CB56-9940-FEDABA8F2655}"/>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DDCEFF30-DAE8-4B6B-9D56-2358E55FF55E}"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5307F6C7-19C6-DDB3-BFE7-339A26DF9A49}"/>
              </a:ext>
            </a:extLst>
          </p:cNvPr>
          <p:cNvSpPr txBox="1">
            <a:spLocks noChangeArrowheads="1"/>
          </p:cNvSpPr>
          <p:nvPr userDrawn="1"/>
        </p:nvSpPr>
        <p:spPr bwMode="auto">
          <a:xfrm>
            <a:off x="7040563"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786A48C1-E10A-3CFA-F66E-D9FA1969C166}"/>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A4573725-C412-53E9-A866-51ADDB27AC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815E5B4C-BF54-0775-6D45-02D738132A9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654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867DCC-167E-DCF9-D59D-50513A2518DF}"/>
              </a:ext>
            </a:extLst>
          </p:cNvPr>
          <p:cNvSpPr txBox="1">
            <a:spLocks noChangeArrowheads="1"/>
          </p:cNvSpPr>
          <p:nvPr userDrawn="1"/>
        </p:nvSpPr>
        <p:spPr bwMode="auto">
          <a:xfrm>
            <a:off x="7035800" y="6364288"/>
            <a:ext cx="2525713"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3" name="直線コネクタ 2">
            <a:extLst>
              <a:ext uri="{FF2B5EF4-FFF2-40B4-BE49-F238E27FC236}">
                <a16:creationId xmlns:a16="http://schemas.microsoft.com/office/drawing/2014/main" id="{9EDACFBD-0100-209F-EF4E-566DA364B728}"/>
              </a:ext>
            </a:extLst>
          </p:cNvPr>
          <p:cNvCxnSpPr/>
          <p:nvPr userDrawn="1"/>
        </p:nvCxnSpPr>
        <p:spPr>
          <a:xfrm>
            <a:off x="-8631" y="2736850"/>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028F12FC-3EE5-7346-4633-CA24D79E79DE}"/>
              </a:ext>
            </a:extLst>
          </p:cNvPr>
          <p:cNvCxnSpPr/>
          <p:nvPr userDrawn="1"/>
        </p:nvCxnSpPr>
        <p:spPr>
          <a:xfrm flipH="1">
            <a:off x="18182" y="3608387"/>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A8969B97-283C-AC75-C929-FD6D589BD7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A028853B-DE95-2ADB-001E-F885E71CD1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9915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4A5825A7-9118-AE32-1066-20830B9AAF2B}"/>
              </a:ext>
            </a:extLst>
          </p:cNvPr>
          <p:cNvSpPr>
            <a:spLocks noGrp="1"/>
          </p:cNvSpPr>
          <p:nvPr>
            <p:ph type="dt" sz="half" idx="10"/>
          </p:nvPr>
        </p:nvSpPr>
        <p:spPr/>
        <p:txBody>
          <a:bodyPr/>
          <a:lstStyle>
            <a:lvl1pPr>
              <a:defRPr/>
            </a:lvl1pPr>
          </a:lstStyle>
          <a:p>
            <a:pPr>
              <a:defRPr/>
            </a:pPr>
            <a:fld id="{FE5ECBBC-8AC7-499F-B79C-F884B386C350}"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F36C4102-FE08-C12F-4814-5863699E716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36B90AE7-B880-8A21-96EE-139C89D798E7}"/>
              </a:ext>
            </a:extLst>
          </p:cNvPr>
          <p:cNvSpPr>
            <a:spLocks noGrp="1"/>
          </p:cNvSpPr>
          <p:nvPr>
            <p:ph type="sldNum" sz="quarter" idx="12"/>
          </p:nvPr>
        </p:nvSpPr>
        <p:spPr/>
        <p:txBody>
          <a:bodyPr/>
          <a:lstStyle>
            <a:lvl1pPr>
              <a:defRPr/>
            </a:lvl1pPr>
          </a:lstStyle>
          <a:p>
            <a:pPr>
              <a:defRPr/>
            </a:pPr>
            <a:fld id="{289E2A1F-D8BC-477C-A7CB-8623E78827B3}" type="slidenum">
              <a:rPr lang="ja-JP" altLang="en-US"/>
              <a:pPr>
                <a:defRPr/>
              </a:pPr>
              <a:t>‹#›</a:t>
            </a:fld>
            <a:endParaRPr lang="ja-JP" altLang="en-US"/>
          </a:p>
        </p:txBody>
      </p:sp>
    </p:spTree>
    <p:extLst>
      <p:ext uri="{BB962C8B-B14F-4D97-AF65-F5344CB8AC3E}">
        <p14:creationId xmlns:p14="http://schemas.microsoft.com/office/powerpoint/2010/main" val="11974807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2D8A568C-62A8-97B2-A1E9-CD7A0E4E9584}"/>
              </a:ext>
            </a:extLst>
          </p:cNvPr>
          <p:cNvSpPr>
            <a:spLocks noGrp="1"/>
          </p:cNvSpPr>
          <p:nvPr>
            <p:ph type="dt" sz="half" idx="10"/>
          </p:nvPr>
        </p:nvSpPr>
        <p:spPr/>
        <p:txBody>
          <a:bodyPr/>
          <a:lstStyle>
            <a:lvl1pPr>
              <a:defRPr/>
            </a:lvl1pPr>
          </a:lstStyle>
          <a:p>
            <a:pPr>
              <a:defRPr/>
            </a:pPr>
            <a:fld id="{7E3F3F99-3CE1-4E77-A3D6-93CA779F36C0}" type="datetimeFigureOut">
              <a:rPr lang="ja-JP" altLang="en-US"/>
              <a:pPr>
                <a:defRPr/>
              </a:pPr>
              <a:t>2022/9/29</a:t>
            </a:fld>
            <a:endParaRPr lang="ja-JP" altLang="en-US"/>
          </a:p>
        </p:txBody>
      </p:sp>
      <p:sp>
        <p:nvSpPr>
          <p:cNvPr id="8" name="Footer Placeholder 4">
            <a:extLst>
              <a:ext uri="{FF2B5EF4-FFF2-40B4-BE49-F238E27FC236}">
                <a16:creationId xmlns:a16="http://schemas.microsoft.com/office/drawing/2014/main" id="{CFAFCD35-9928-945A-184D-08A63072BFF6}"/>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63BCD6FF-05FA-E358-D7BE-DF145187FCA0}"/>
              </a:ext>
            </a:extLst>
          </p:cNvPr>
          <p:cNvSpPr>
            <a:spLocks noGrp="1"/>
          </p:cNvSpPr>
          <p:nvPr>
            <p:ph type="sldNum" sz="quarter" idx="12"/>
          </p:nvPr>
        </p:nvSpPr>
        <p:spPr/>
        <p:txBody>
          <a:bodyPr/>
          <a:lstStyle>
            <a:lvl1pPr>
              <a:defRPr/>
            </a:lvl1pPr>
          </a:lstStyle>
          <a:p>
            <a:pPr>
              <a:defRPr/>
            </a:pPr>
            <a:fld id="{A8A92DDB-229A-4FCC-9C16-895997385394}" type="slidenum">
              <a:rPr lang="ja-JP" altLang="en-US"/>
              <a:pPr>
                <a:defRPr/>
              </a:pPr>
              <a:t>‹#›</a:t>
            </a:fld>
            <a:endParaRPr lang="ja-JP" altLang="en-US"/>
          </a:p>
        </p:txBody>
      </p:sp>
    </p:spTree>
    <p:extLst>
      <p:ext uri="{BB962C8B-B14F-4D97-AF65-F5344CB8AC3E}">
        <p14:creationId xmlns:p14="http://schemas.microsoft.com/office/powerpoint/2010/main" val="11782446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C8D0BA93-74E6-6ADA-421B-AC193C2EEE97}"/>
              </a:ext>
            </a:extLst>
          </p:cNvPr>
          <p:cNvSpPr>
            <a:spLocks noGrp="1"/>
          </p:cNvSpPr>
          <p:nvPr>
            <p:ph type="dt" sz="half" idx="10"/>
          </p:nvPr>
        </p:nvSpPr>
        <p:spPr/>
        <p:txBody>
          <a:bodyPr/>
          <a:lstStyle>
            <a:lvl1pPr>
              <a:defRPr/>
            </a:lvl1pPr>
          </a:lstStyle>
          <a:p>
            <a:pPr>
              <a:defRPr/>
            </a:pPr>
            <a:fld id="{73886A8C-D4C3-4542-B473-9DE5BB1F9A60}" type="datetimeFigureOut">
              <a:rPr lang="ja-JP" altLang="en-US"/>
              <a:pPr>
                <a:defRPr/>
              </a:pPr>
              <a:t>2022/9/29</a:t>
            </a:fld>
            <a:endParaRPr lang="ja-JP" altLang="en-US"/>
          </a:p>
        </p:txBody>
      </p:sp>
      <p:sp>
        <p:nvSpPr>
          <p:cNvPr id="4" name="Footer Placeholder 4">
            <a:extLst>
              <a:ext uri="{FF2B5EF4-FFF2-40B4-BE49-F238E27FC236}">
                <a16:creationId xmlns:a16="http://schemas.microsoft.com/office/drawing/2014/main" id="{5CAB95B6-A4BB-77C1-426F-0675E3FB39CC}"/>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3B07D32C-9BA1-3EDA-7ADC-4D272A397BFD}"/>
              </a:ext>
            </a:extLst>
          </p:cNvPr>
          <p:cNvSpPr>
            <a:spLocks noGrp="1"/>
          </p:cNvSpPr>
          <p:nvPr>
            <p:ph type="sldNum" sz="quarter" idx="12"/>
          </p:nvPr>
        </p:nvSpPr>
        <p:spPr/>
        <p:txBody>
          <a:bodyPr/>
          <a:lstStyle>
            <a:lvl1pPr>
              <a:defRPr/>
            </a:lvl1pPr>
          </a:lstStyle>
          <a:p>
            <a:pPr>
              <a:defRPr/>
            </a:pPr>
            <a:fld id="{4A45F43D-943A-4E28-807A-223F52B28E59}" type="slidenum">
              <a:rPr lang="ja-JP" altLang="en-US"/>
              <a:pPr>
                <a:defRPr/>
              </a:pPr>
              <a:t>‹#›</a:t>
            </a:fld>
            <a:endParaRPr lang="ja-JP" altLang="en-US"/>
          </a:p>
        </p:txBody>
      </p:sp>
    </p:spTree>
    <p:extLst>
      <p:ext uri="{BB962C8B-B14F-4D97-AF65-F5344CB8AC3E}">
        <p14:creationId xmlns:p14="http://schemas.microsoft.com/office/powerpoint/2010/main" val="27833498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23E411-8DC0-D8D4-B5CB-E2239626D8F8}"/>
              </a:ext>
            </a:extLst>
          </p:cNvPr>
          <p:cNvSpPr>
            <a:spLocks noGrp="1"/>
          </p:cNvSpPr>
          <p:nvPr>
            <p:ph type="dt" sz="half" idx="10"/>
          </p:nvPr>
        </p:nvSpPr>
        <p:spPr/>
        <p:txBody>
          <a:bodyPr/>
          <a:lstStyle>
            <a:lvl1pPr>
              <a:defRPr/>
            </a:lvl1pPr>
          </a:lstStyle>
          <a:p>
            <a:pPr>
              <a:defRPr/>
            </a:pPr>
            <a:fld id="{753B0989-9AF5-4D08-8B94-420D354E948D}" type="datetimeFigureOut">
              <a:rPr lang="ja-JP" altLang="en-US"/>
              <a:pPr>
                <a:defRPr/>
              </a:pPr>
              <a:t>2022/9/29</a:t>
            </a:fld>
            <a:endParaRPr lang="ja-JP" altLang="en-US"/>
          </a:p>
        </p:txBody>
      </p:sp>
      <p:sp>
        <p:nvSpPr>
          <p:cNvPr id="3" name="Footer Placeholder 4">
            <a:extLst>
              <a:ext uri="{FF2B5EF4-FFF2-40B4-BE49-F238E27FC236}">
                <a16:creationId xmlns:a16="http://schemas.microsoft.com/office/drawing/2014/main" id="{AE313B92-02D5-F8A0-6658-62A6D9CB0957}"/>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129A29CA-74B8-ACF1-D8CD-DC3D1F831322}"/>
              </a:ext>
            </a:extLst>
          </p:cNvPr>
          <p:cNvSpPr>
            <a:spLocks noGrp="1"/>
          </p:cNvSpPr>
          <p:nvPr>
            <p:ph type="sldNum" sz="quarter" idx="12"/>
          </p:nvPr>
        </p:nvSpPr>
        <p:spPr/>
        <p:txBody>
          <a:bodyPr/>
          <a:lstStyle>
            <a:lvl1pPr>
              <a:defRPr/>
            </a:lvl1pPr>
          </a:lstStyle>
          <a:p>
            <a:pPr>
              <a:defRPr/>
            </a:pPr>
            <a:fld id="{C053FDAB-4618-42EB-8654-555027BFC95C}" type="slidenum">
              <a:rPr lang="ja-JP" altLang="en-US"/>
              <a:pPr>
                <a:defRPr/>
              </a:pPr>
              <a:t>‹#›</a:t>
            </a:fld>
            <a:endParaRPr lang="ja-JP" altLang="en-US"/>
          </a:p>
        </p:txBody>
      </p:sp>
    </p:spTree>
    <p:extLst>
      <p:ext uri="{BB962C8B-B14F-4D97-AF65-F5344CB8AC3E}">
        <p14:creationId xmlns:p14="http://schemas.microsoft.com/office/powerpoint/2010/main" val="34330185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29D6335-D5F7-8C5D-2A21-294EBA77FC16}"/>
              </a:ext>
            </a:extLst>
          </p:cNvPr>
          <p:cNvSpPr>
            <a:spLocks noGrp="1"/>
          </p:cNvSpPr>
          <p:nvPr>
            <p:ph type="dt" sz="half" idx="10"/>
          </p:nvPr>
        </p:nvSpPr>
        <p:spPr/>
        <p:txBody>
          <a:bodyPr/>
          <a:lstStyle>
            <a:lvl1pPr>
              <a:defRPr/>
            </a:lvl1pPr>
          </a:lstStyle>
          <a:p>
            <a:pPr>
              <a:defRPr/>
            </a:pPr>
            <a:fld id="{5ABFC7AD-AE1D-4C23-8125-60E7E637378D}"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884288BC-BF5A-BCAB-64F2-F0732DF7E4F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310B5FC1-EED2-B18D-827F-BDCA4AE4CFFF}"/>
              </a:ext>
            </a:extLst>
          </p:cNvPr>
          <p:cNvSpPr>
            <a:spLocks noGrp="1"/>
          </p:cNvSpPr>
          <p:nvPr>
            <p:ph type="sldNum" sz="quarter" idx="12"/>
          </p:nvPr>
        </p:nvSpPr>
        <p:spPr/>
        <p:txBody>
          <a:bodyPr/>
          <a:lstStyle>
            <a:lvl1pPr>
              <a:defRPr/>
            </a:lvl1pPr>
          </a:lstStyle>
          <a:p>
            <a:pPr>
              <a:defRPr/>
            </a:pPr>
            <a:fld id="{890BA26C-F73C-4CD4-B17B-D019F82562B6}" type="slidenum">
              <a:rPr lang="ja-JP" altLang="en-US"/>
              <a:pPr>
                <a:defRPr/>
              </a:pPr>
              <a:t>‹#›</a:t>
            </a:fld>
            <a:endParaRPr lang="ja-JP" altLang="en-US"/>
          </a:p>
        </p:txBody>
      </p:sp>
    </p:spTree>
    <p:extLst>
      <p:ext uri="{BB962C8B-B14F-4D97-AF65-F5344CB8AC3E}">
        <p14:creationId xmlns:p14="http://schemas.microsoft.com/office/powerpoint/2010/main" val="1831432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168170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4B2E93A-5086-BB9A-DFC9-B1CD0DDCB5BC}"/>
              </a:ext>
            </a:extLst>
          </p:cNvPr>
          <p:cNvSpPr>
            <a:spLocks noGrp="1"/>
          </p:cNvSpPr>
          <p:nvPr>
            <p:ph type="dt" sz="half" idx="10"/>
          </p:nvPr>
        </p:nvSpPr>
        <p:spPr/>
        <p:txBody>
          <a:bodyPr/>
          <a:lstStyle>
            <a:lvl1pPr>
              <a:defRPr/>
            </a:lvl1pPr>
          </a:lstStyle>
          <a:p>
            <a:pPr>
              <a:defRPr/>
            </a:pPr>
            <a:fld id="{860D0B1A-4DFA-44BE-B2A3-7F164897106B}"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B0A63197-4E74-CB9F-EC30-9301CA8B26F0}"/>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4FBE8B46-388D-F80A-200D-95E50397DC1A}"/>
              </a:ext>
            </a:extLst>
          </p:cNvPr>
          <p:cNvSpPr>
            <a:spLocks noGrp="1"/>
          </p:cNvSpPr>
          <p:nvPr>
            <p:ph type="sldNum" sz="quarter" idx="12"/>
          </p:nvPr>
        </p:nvSpPr>
        <p:spPr/>
        <p:txBody>
          <a:bodyPr/>
          <a:lstStyle>
            <a:lvl1pPr>
              <a:defRPr/>
            </a:lvl1pPr>
          </a:lstStyle>
          <a:p>
            <a:pPr>
              <a:defRPr/>
            </a:pPr>
            <a:fld id="{A8972791-669E-4AA3-8BE5-AC8916C868E0}" type="slidenum">
              <a:rPr lang="ja-JP" altLang="en-US"/>
              <a:pPr>
                <a:defRPr/>
              </a:pPr>
              <a:t>‹#›</a:t>
            </a:fld>
            <a:endParaRPr lang="ja-JP" altLang="en-US"/>
          </a:p>
        </p:txBody>
      </p:sp>
    </p:spTree>
    <p:extLst>
      <p:ext uri="{BB962C8B-B14F-4D97-AF65-F5344CB8AC3E}">
        <p14:creationId xmlns:p14="http://schemas.microsoft.com/office/powerpoint/2010/main" val="12287065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E653774-3EB2-6AE7-FD46-8620F4D88C12}"/>
              </a:ext>
            </a:extLst>
          </p:cNvPr>
          <p:cNvSpPr>
            <a:spLocks noGrp="1"/>
          </p:cNvSpPr>
          <p:nvPr>
            <p:ph type="dt" sz="half" idx="10"/>
          </p:nvPr>
        </p:nvSpPr>
        <p:spPr/>
        <p:txBody>
          <a:bodyPr/>
          <a:lstStyle>
            <a:lvl1pPr>
              <a:defRPr/>
            </a:lvl1pPr>
          </a:lstStyle>
          <a:p>
            <a:pPr>
              <a:defRPr/>
            </a:pPr>
            <a:fld id="{728AEED1-DEF3-4932-970C-D45C59282BDB}"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730D953E-9D6E-3053-6406-1DE5385710E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D473D316-19CE-F81A-5037-8E0A1E1A2041}"/>
              </a:ext>
            </a:extLst>
          </p:cNvPr>
          <p:cNvSpPr>
            <a:spLocks noGrp="1"/>
          </p:cNvSpPr>
          <p:nvPr>
            <p:ph type="sldNum" sz="quarter" idx="12"/>
          </p:nvPr>
        </p:nvSpPr>
        <p:spPr/>
        <p:txBody>
          <a:bodyPr/>
          <a:lstStyle>
            <a:lvl1pPr>
              <a:defRPr/>
            </a:lvl1pPr>
          </a:lstStyle>
          <a:p>
            <a:pPr>
              <a:defRPr/>
            </a:pPr>
            <a:fld id="{EBD083FD-0993-499D-8720-DAF209C7823E}" type="slidenum">
              <a:rPr lang="ja-JP" altLang="en-US"/>
              <a:pPr>
                <a:defRPr/>
              </a:pPr>
              <a:t>‹#›</a:t>
            </a:fld>
            <a:endParaRPr lang="ja-JP" altLang="en-US"/>
          </a:p>
        </p:txBody>
      </p:sp>
    </p:spTree>
    <p:extLst>
      <p:ext uri="{BB962C8B-B14F-4D97-AF65-F5344CB8AC3E}">
        <p14:creationId xmlns:p14="http://schemas.microsoft.com/office/powerpoint/2010/main" val="3812965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1375175-A6C6-C995-9AF7-E7F0198F187A}"/>
              </a:ext>
            </a:extLst>
          </p:cNvPr>
          <p:cNvSpPr>
            <a:spLocks noGrp="1"/>
          </p:cNvSpPr>
          <p:nvPr>
            <p:ph type="dt" sz="half" idx="10"/>
          </p:nvPr>
        </p:nvSpPr>
        <p:spPr/>
        <p:txBody>
          <a:bodyPr/>
          <a:lstStyle>
            <a:lvl1pPr>
              <a:defRPr/>
            </a:lvl1pPr>
          </a:lstStyle>
          <a:p>
            <a:pPr>
              <a:defRPr/>
            </a:pPr>
            <a:fld id="{7543B22E-80AB-4503-93DC-DACFA59A460F}"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D8122FE0-5A0A-B8E7-C054-8554F5D89E4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D3156D8-72C3-C967-0809-F150C5D46BBA}"/>
              </a:ext>
            </a:extLst>
          </p:cNvPr>
          <p:cNvSpPr>
            <a:spLocks noGrp="1"/>
          </p:cNvSpPr>
          <p:nvPr>
            <p:ph type="sldNum" sz="quarter" idx="12"/>
          </p:nvPr>
        </p:nvSpPr>
        <p:spPr/>
        <p:txBody>
          <a:bodyPr/>
          <a:lstStyle>
            <a:lvl1pPr>
              <a:defRPr/>
            </a:lvl1pPr>
          </a:lstStyle>
          <a:p>
            <a:pPr>
              <a:defRPr/>
            </a:pPr>
            <a:fld id="{391DA1EB-DCD3-4C4B-A396-69FBB30ACB00}" type="slidenum">
              <a:rPr lang="ja-JP" altLang="en-US"/>
              <a:pPr>
                <a:defRPr/>
              </a:pPr>
              <a:t>‹#›</a:t>
            </a:fld>
            <a:endParaRPr lang="ja-JP" altLang="en-US"/>
          </a:p>
        </p:txBody>
      </p:sp>
    </p:spTree>
    <p:extLst>
      <p:ext uri="{BB962C8B-B14F-4D97-AF65-F5344CB8AC3E}">
        <p14:creationId xmlns:p14="http://schemas.microsoft.com/office/powerpoint/2010/main" val="41381733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40141492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057679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3709352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500166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5087122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1150251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11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スライド番号プレースホルダー 1"/>
          <p:cNvSpPr txBox="1">
            <a:spLocks/>
          </p:cNvSpPr>
          <p:nvPr userDrawn="1"/>
        </p:nvSpPr>
        <p:spPr bwMode="auto">
          <a:xfrm>
            <a:off x="20295" y="6341739"/>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pPr>
            <a:fld id="{31E9B96E-A3F6-473A-A0DF-15B2A0D34B0C}" type="slidenum">
              <a:rPr lang="ja-JP" altLang="en-US" sz="1200" b="0">
                <a:solidFill>
                  <a:srgbClr val="000000"/>
                </a:solidFill>
              </a:rPr>
              <a:pPr algn="r" eaLnBrk="1" hangingPunct="1">
                <a:spcBef>
                  <a:spcPct val="0"/>
                </a:spcBef>
                <a:spcAft>
                  <a:spcPct val="0"/>
                </a:spcAft>
                <a:buClrTx/>
                <a:buSzTx/>
                <a:buFontTx/>
                <a:buNone/>
              </a:pPr>
              <a:t>‹#›</a:t>
            </a:fld>
            <a:endParaRPr lang="en-US" altLang="ja-JP" sz="1200" b="0" dirty="0">
              <a:solidFill>
                <a:srgbClr val="000000"/>
              </a:solidFill>
            </a:endParaRPr>
          </a:p>
        </p:txBody>
      </p:sp>
      <p:sp>
        <p:nvSpPr>
          <p:cNvPr id="14" name="テキスト ボックス 13"/>
          <p:cNvSpPr txBox="1"/>
          <p:nvPr userDrawn="1"/>
        </p:nvSpPr>
        <p:spPr>
          <a:xfrm>
            <a:off x="7059259" y="6381942"/>
            <a:ext cx="28472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2017 All rights reserved.</a:t>
            </a:r>
            <a:endParaRPr kumimoji="1" lang="ja-JP" altLang="en-US" sz="1100" dirty="0"/>
          </a:p>
        </p:txBody>
      </p:sp>
      <p:cxnSp>
        <p:nvCxnSpPr>
          <p:cNvPr id="18" name="直線コネクタ 17"/>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44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7339867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9306371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010864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73413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922023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31857836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6101157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76086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6682551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465728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2022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709965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5452035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729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031972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391812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015008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5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152181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25580305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53487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9535091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10873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201044640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578571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1969766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44268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9324026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979575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328958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597076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10002909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0D9947-05EB-CB07-0094-36DEB7364C57}"/>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12D2D59E-21C7-4A16-BF84-3B02B7FF7EA1}"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5BC60C79-3356-B1CC-D1CB-C4B583DAB9F7}"/>
              </a:ext>
            </a:extLst>
          </p:cNvPr>
          <p:cNvSpPr txBox="1">
            <a:spLocks noChangeArrowheads="1"/>
          </p:cNvSpPr>
          <p:nvPr userDrawn="1"/>
        </p:nvSpPr>
        <p:spPr bwMode="auto">
          <a:xfrm>
            <a:off x="6969125"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7E08C941-B497-A648-BC4B-D500F77FD616}"/>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B5169091-C795-B289-9BA4-29C5C3FA2F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7EFF9936-FDBE-6EFD-43E9-7F8D11BF70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0745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9081D1EC-EEC3-F468-2CC5-6C01450FD47B}"/>
              </a:ext>
            </a:extLst>
          </p:cNvPr>
          <p:cNvSpPr txBox="1">
            <a:spLocks noChangeArrowheads="1"/>
          </p:cNvSpPr>
          <p:nvPr userDrawn="1"/>
        </p:nvSpPr>
        <p:spPr bwMode="auto">
          <a:xfrm>
            <a:off x="5873750" y="6613525"/>
            <a:ext cx="3783013"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CECA64AD-1567-977D-3137-03955495C448}"/>
              </a:ext>
            </a:extLst>
          </p:cNvPr>
          <p:cNvSpPr txBox="1">
            <a:spLocks noChangeArrowheads="1"/>
          </p:cNvSpPr>
          <p:nvPr userDrawn="1"/>
        </p:nvSpPr>
        <p:spPr bwMode="auto">
          <a:xfrm>
            <a:off x="117475" y="6613525"/>
            <a:ext cx="3783013" cy="246063"/>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2915694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C4034E10-401B-4F0B-B44A-3295E4ABBFCA}"/>
              </a:ext>
            </a:extLst>
          </p:cNvPr>
          <p:cNvSpPr txBox="1">
            <a:spLocks noChangeArrowheads="1"/>
          </p:cNvSpPr>
          <p:nvPr userDrawn="1"/>
        </p:nvSpPr>
        <p:spPr bwMode="auto">
          <a:xfrm>
            <a:off x="5873750" y="6613525"/>
            <a:ext cx="378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78E6067F-F029-4839-AA3E-6FEF77BD13B1}"/>
              </a:ext>
            </a:extLst>
          </p:cNvPr>
          <p:cNvSpPr txBox="1">
            <a:spLocks noChangeArrowheads="1"/>
          </p:cNvSpPr>
          <p:nvPr userDrawn="1"/>
        </p:nvSpPr>
        <p:spPr bwMode="auto">
          <a:xfrm>
            <a:off x="117475" y="6613525"/>
            <a:ext cx="3783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11754958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253102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5624133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6791086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8634411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9947588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08229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107080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4776517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076815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41912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8875953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2A5669A0-8C74-8329-B7F3-82DA393646C3}"/>
              </a:ext>
            </a:extLst>
          </p:cNvPr>
          <p:cNvSpPr txBox="1">
            <a:spLocks noChangeArrowheads="1"/>
          </p:cNvSpPr>
          <p:nvPr userDrawn="1"/>
        </p:nvSpPr>
        <p:spPr bwMode="auto">
          <a:xfrm>
            <a:off x="5873750" y="6613525"/>
            <a:ext cx="3783013"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5C2BBE9E-FE6F-1FC6-2C66-A0ACD6DBA084}"/>
              </a:ext>
            </a:extLst>
          </p:cNvPr>
          <p:cNvSpPr txBox="1">
            <a:spLocks noChangeArrowheads="1"/>
          </p:cNvSpPr>
          <p:nvPr userDrawn="1"/>
        </p:nvSpPr>
        <p:spPr bwMode="auto">
          <a:xfrm>
            <a:off x="117475" y="6613525"/>
            <a:ext cx="3783013" cy="246063"/>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23810181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965514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46950396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6765575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060584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6596578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3219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59895382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0766801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55872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9003629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075658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4561132-B175-432F-AB37-42F5632AB44D}"/>
              </a:ext>
            </a:extLst>
          </p:cNvPr>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2EBEDD34-7EAF-4120-927F-D5EB6C0D7EE3}"/>
              </a:ext>
            </a:extLst>
          </p:cNvPr>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5D802AEC-9012-4076-A849-84D1FB8072E3}"/>
              </a:ext>
            </a:extLst>
          </p:cNvPr>
          <p:cNvCxnSpPr/>
          <p:nvPr userDrawn="1"/>
        </p:nvCxnSpPr>
        <p:spPr>
          <a:xfrm flipH="1">
            <a:off x="395288" y="1436688"/>
            <a:ext cx="237648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7DD72DD-124C-48EC-8119-6119CB13972F}"/>
              </a:ext>
            </a:extLst>
          </p:cNvPr>
          <p:cNvSpPr txBox="1">
            <a:spLocks noChangeArrowheads="1"/>
          </p:cNvSpPr>
          <p:nvPr userDrawn="1"/>
        </p:nvSpPr>
        <p:spPr bwMode="auto">
          <a:xfrm>
            <a:off x="7059613" y="6365875"/>
            <a:ext cx="2846387"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pic>
        <p:nvPicPr>
          <p:cNvPr id="6" name="Picture 2">
            <a:extLst>
              <a:ext uri="{FF2B5EF4-FFF2-40B4-BE49-F238E27FC236}">
                <a16:creationId xmlns:a16="http://schemas.microsoft.com/office/drawing/2014/main" id="{4678152E-92DD-4D51-A152-32FD1A3BE0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979D28E-9DFB-405A-BEA6-F639175E2F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12">
            <a:extLst>
              <a:ext uri="{FF2B5EF4-FFF2-40B4-BE49-F238E27FC236}">
                <a16:creationId xmlns:a16="http://schemas.microsoft.com/office/drawing/2014/main" id="{F840840F-541A-40B4-857B-C7A2F0A3E8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0213" y="2884488"/>
            <a:ext cx="2908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42020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919406-FB35-4FC7-B62D-B8A8F630C439}"/>
              </a:ext>
            </a:extLst>
          </p:cNvPr>
          <p:cNvSpPr txBox="1">
            <a:spLocks/>
          </p:cNvSpPr>
          <p:nvPr userDrawn="1"/>
        </p:nvSpPr>
        <p:spPr bwMode="auto">
          <a:xfrm>
            <a:off x="20638" y="6342063"/>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8F91829F-B126-4EA1-9762-7A047CEDE6FC}"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F35470DA-FB52-4120-9B97-03E81269FF7B}"/>
              </a:ext>
            </a:extLst>
          </p:cNvPr>
          <p:cNvSpPr txBox="1">
            <a:spLocks noChangeArrowheads="1"/>
          </p:cNvSpPr>
          <p:nvPr userDrawn="1"/>
        </p:nvSpPr>
        <p:spPr bwMode="auto">
          <a:xfrm>
            <a:off x="7040563" y="6381750"/>
            <a:ext cx="2928937"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4" name="直線コネクタ 3">
            <a:extLst>
              <a:ext uri="{FF2B5EF4-FFF2-40B4-BE49-F238E27FC236}">
                <a16:creationId xmlns:a16="http://schemas.microsoft.com/office/drawing/2014/main" id="{04A88BFB-2467-44F3-A2DE-AABC3B260EC7}"/>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9E12D822-9B6D-419B-80D2-8938883689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1297C9E1-5B1F-4099-A79F-DAA90AAC3F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62094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85948F-6191-4C9A-898F-DB4F45FD4F95}"/>
              </a:ext>
            </a:extLst>
          </p:cNvPr>
          <p:cNvSpPr txBox="1">
            <a:spLocks noChangeArrowheads="1"/>
          </p:cNvSpPr>
          <p:nvPr userDrawn="1"/>
        </p:nvSpPr>
        <p:spPr bwMode="auto">
          <a:xfrm>
            <a:off x="7051675" y="6365875"/>
            <a:ext cx="2846388"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3" name="直線コネクタ 2">
            <a:extLst>
              <a:ext uri="{FF2B5EF4-FFF2-40B4-BE49-F238E27FC236}">
                <a16:creationId xmlns:a16="http://schemas.microsoft.com/office/drawing/2014/main" id="{BB7FDD19-A347-4EB4-A1C4-DC5EEDC9883B}"/>
              </a:ext>
            </a:extLst>
          </p:cNvPr>
          <p:cNvCxnSpPr/>
          <p:nvPr userDrawn="1"/>
        </p:nvCxnSpPr>
        <p:spPr>
          <a:xfrm>
            <a:off x="-8631" y="2920206"/>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8CDF1035-7828-4152-AE08-D0CC78B18595}"/>
              </a:ext>
            </a:extLst>
          </p:cNvPr>
          <p:cNvCxnSpPr/>
          <p:nvPr userDrawn="1"/>
        </p:nvCxnSpPr>
        <p:spPr>
          <a:xfrm flipH="1">
            <a:off x="18182" y="3791744"/>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17FBE956-044B-4582-B7B5-8F7F58E5B0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B7EE24F-D65C-4F5E-9921-BBC529A42D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6882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A21FDF65-FD07-4892-9508-F3B30B68FE98}"/>
              </a:ext>
            </a:extLst>
          </p:cNvPr>
          <p:cNvSpPr>
            <a:spLocks noGrp="1"/>
          </p:cNvSpPr>
          <p:nvPr>
            <p:ph type="dt" sz="half" idx="10"/>
          </p:nvPr>
        </p:nvSpPr>
        <p:spPr/>
        <p:txBody>
          <a:bodyPr/>
          <a:lstStyle>
            <a:lvl1pPr>
              <a:defRPr/>
            </a:lvl1pPr>
          </a:lstStyle>
          <a:p>
            <a:pPr>
              <a:defRPr/>
            </a:pPr>
            <a:fld id="{DDD84206-2C7B-4434-85F5-2E9D6D248AAE}"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4CD8DBEF-F854-45C2-A3E9-79B996C04F6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ED1C2D0-3DC3-45D7-9D3B-93F8F54923B9}"/>
              </a:ext>
            </a:extLst>
          </p:cNvPr>
          <p:cNvSpPr>
            <a:spLocks noGrp="1"/>
          </p:cNvSpPr>
          <p:nvPr>
            <p:ph type="sldNum" sz="quarter" idx="12"/>
          </p:nvPr>
        </p:nvSpPr>
        <p:spPr/>
        <p:txBody>
          <a:bodyPr/>
          <a:lstStyle>
            <a:lvl1pPr>
              <a:defRPr/>
            </a:lvl1pPr>
          </a:lstStyle>
          <a:p>
            <a:pPr>
              <a:defRPr/>
            </a:pPr>
            <a:fld id="{DC293001-6757-4A50-A7C2-6223953DD7B9}" type="slidenum">
              <a:rPr lang="ja-JP" altLang="en-US"/>
              <a:pPr>
                <a:defRPr/>
              </a:pPr>
              <a:t>‹#›</a:t>
            </a:fld>
            <a:endParaRPr lang="ja-JP" altLang="en-US"/>
          </a:p>
        </p:txBody>
      </p:sp>
    </p:spTree>
    <p:extLst>
      <p:ext uri="{BB962C8B-B14F-4D97-AF65-F5344CB8AC3E}">
        <p14:creationId xmlns:p14="http://schemas.microsoft.com/office/powerpoint/2010/main" val="409340744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3AE6AF4E-811B-406B-B99A-8C8913E4A46D}"/>
              </a:ext>
            </a:extLst>
          </p:cNvPr>
          <p:cNvSpPr>
            <a:spLocks noGrp="1"/>
          </p:cNvSpPr>
          <p:nvPr>
            <p:ph type="dt" sz="half" idx="10"/>
          </p:nvPr>
        </p:nvSpPr>
        <p:spPr/>
        <p:txBody>
          <a:bodyPr/>
          <a:lstStyle>
            <a:lvl1pPr>
              <a:defRPr/>
            </a:lvl1pPr>
          </a:lstStyle>
          <a:p>
            <a:pPr>
              <a:defRPr/>
            </a:pPr>
            <a:fld id="{F8E6A5DB-46A1-4E78-952A-8ADF11EAD3FF}" type="datetimeFigureOut">
              <a:rPr lang="ja-JP" altLang="en-US"/>
              <a:pPr>
                <a:defRPr/>
              </a:pPr>
              <a:t>2022/9/29</a:t>
            </a:fld>
            <a:endParaRPr lang="ja-JP" altLang="en-US"/>
          </a:p>
        </p:txBody>
      </p:sp>
      <p:sp>
        <p:nvSpPr>
          <p:cNvPr id="8" name="Footer Placeholder 4">
            <a:extLst>
              <a:ext uri="{FF2B5EF4-FFF2-40B4-BE49-F238E27FC236}">
                <a16:creationId xmlns:a16="http://schemas.microsoft.com/office/drawing/2014/main" id="{613C1AD6-4742-45DD-8D4D-7975D3FD3FB3}"/>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9815BC5B-B57D-476E-A836-5E8F46D8C9A6}"/>
              </a:ext>
            </a:extLst>
          </p:cNvPr>
          <p:cNvSpPr>
            <a:spLocks noGrp="1"/>
          </p:cNvSpPr>
          <p:nvPr>
            <p:ph type="sldNum" sz="quarter" idx="12"/>
          </p:nvPr>
        </p:nvSpPr>
        <p:spPr/>
        <p:txBody>
          <a:bodyPr/>
          <a:lstStyle>
            <a:lvl1pPr>
              <a:defRPr/>
            </a:lvl1pPr>
          </a:lstStyle>
          <a:p>
            <a:pPr>
              <a:defRPr/>
            </a:pPr>
            <a:fld id="{C6DAD54D-8B2B-4CB8-A9CD-DEB76936202C}" type="slidenum">
              <a:rPr lang="ja-JP" altLang="en-US"/>
              <a:pPr>
                <a:defRPr/>
              </a:pPr>
              <a:t>‹#›</a:t>
            </a:fld>
            <a:endParaRPr lang="ja-JP" altLang="en-US"/>
          </a:p>
        </p:txBody>
      </p:sp>
    </p:spTree>
    <p:extLst>
      <p:ext uri="{BB962C8B-B14F-4D97-AF65-F5344CB8AC3E}">
        <p14:creationId xmlns:p14="http://schemas.microsoft.com/office/powerpoint/2010/main" val="24893029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25BE681E-109A-4035-9270-371C5F2001AC}"/>
              </a:ext>
            </a:extLst>
          </p:cNvPr>
          <p:cNvSpPr>
            <a:spLocks noGrp="1"/>
          </p:cNvSpPr>
          <p:nvPr>
            <p:ph type="dt" sz="half" idx="10"/>
          </p:nvPr>
        </p:nvSpPr>
        <p:spPr/>
        <p:txBody>
          <a:bodyPr/>
          <a:lstStyle>
            <a:lvl1pPr>
              <a:defRPr/>
            </a:lvl1pPr>
          </a:lstStyle>
          <a:p>
            <a:pPr>
              <a:defRPr/>
            </a:pPr>
            <a:fld id="{CEF35B89-C569-4B51-9EE1-2AAE625CEA12}" type="datetimeFigureOut">
              <a:rPr lang="ja-JP" altLang="en-US"/>
              <a:pPr>
                <a:defRPr/>
              </a:pPr>
              <a:t>2022/9/29</a:t>
            </a:fld>
            <a:endParaRPr lang="ja-JP" altLang="en-US"/>
          </a:p>
        </p:txBody>
      </p:sp>
      <p:sp>
        <p:nvSpPr>
          <p:cNvPr id="4" name="Footer Placeholder 4">
            <a:extLst>
              <a:ext uri="{FF2B5EF4-FFF2-40B4-BE49-F238E27FC236}">
                <a16:creationId xmlns:a16="http://schemas.microsoft.com/office/drawing/2014/main" id="{009B2748-4081-4D14-9FFC-5AB059A8E4A0}"/>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A9232B3D-24BA-483A-B385-83E0A80BE139}"/>
              </a:ext>
            </a:extLst>
          </p:cNvPr>
          <p:cNvSpPr>
            <a:spLocks noGrp="1"/>
          </p:cNvSpPr>
          <p:nvPr>
            <p:ph type="sldNum" sz="quarter" idx="12"/>
          </p:nvPr>
        </p:nvSpPr>
        <p:spPr/>
        <p:txBody>
          <a:bodyPr/>
          <a:lstStyle>
            <a:lvl1pPr>
              <a:defRPr/>
            </a:lvl1pPr>
          </a:lstStyle>
          <a:p>
            <a:pPr>
              <a:defRPr/>
            </a:pPr>
            <a:fld id="{3E4F9EBB-E840-42F4-BA85-6B11D6863130}" type="slidenum">
              <a:rPr lang="ja-JP" altLang="en-US"/>
              <a:pPr>
                <a:defRPr/>
              </a:pPr>
              <a:t>‹#›</a:t>
            </a:fld>
            <a:endParaRPr lang="ja-JP" altLang="en-US"/>
          </a:p>
        </p:txBody>
      </p:sp>
    </p:spTree>
    <p:extLst>
      <p:ext uri="{BB962C8B-B14F-4D97-AF65-F5344CB8AC3E}">
        <p14:creationId xmlns:p14="http://schemas.microsoft.com/office/powerpoint/2010/main" val="16218212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E716B9-DEB1-465C-A5E7-A2B93870BA49}"/>
              </a:ext>
            </a:extLst>
          </p:cNvPr>
          <p:cNvSpPr>
            <a:spLocks noGrp="1"/>
          </p:cNvSpPr>
          <p:nvPr>
            <p:ph type="dt" sz="half" idx="10"/>
          </p:nvPr>
        </p:nvSpPr>
        <p:spPr/>
        <p:txBody>
          <a:bodyPr/>
          <a:lstStyle>
            <a:lvl1pPr>
              <a:defRPr/>
            </a:lvl1pPr>
          </a:lstStyle>
          <a:p>
            <a:pPr>
              <a:defRPr/>
            </a:pPr>
            <a:fld id="{4E00DB32-3060-4022-A792-20AFABC61E56}" type="datetimeFigureOut">
              <a:rPr lang="ja-JP" altLang="en-US"/>
              <a:pPr>
                <a:defRPr/>
              </a:pPr>
              <a:t>2022/9/29</a:t>
            </a:fld>
            <a:endParaRPr lang="ja-JP" altLang="en-US"/>
          </a:p>
        </p:txBody>
      </p:sp>
      <p:sp>
        <p:nvSpPr>
          <p:cNvPr id="3" name="Footer Placeholder 4">
            <a:extLst>
              <a:ext uri="{FF2B5EF4-FFF2-40B4-BE49-F238E27FC236}">
                <a16:creationId xmlns:a16="http://schemas.microsoft.com/office/drawing/2014/main" id="{FEA4775D-9F1B-4FD9-87CA-F478B8CEBA82}"/>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6F4F45BC-2A91-4E0A-BAFD-99E0A6D2DD8B}"/>
              </a:ext>
            </a:extLst>
          </p:cNvPr>
          <p:cNvSpPr>
            <a:spLocks noGrp="1"/>
          </p:cNvSpPr>
          <p:nvPr>
            <p:ph type="sldNum" sz="quarter" idx="12"/>
          </p:nvPr>
        </p:nvSpPr>
        <p:spPr/>
        <p:txBody>
          <a:bodyPr/>
          <a:lstStyle>
            <a:lvl1pPr>
              <a:defRPr/>
            </a:lvl1pPr>
          </a:lstStyle>
          <a:p>
            <a:pPr>
              <a:defRPr/>
            </a:pPr>
            <a:fld id="{5A751451-286C-44B6-AB8A-F49099EA1041}" type="slidenum">
              <a:rPr lang="ja-JP" altLang="en-US"/>
              <a:pPr>
                <a:defRPr/>
              </a:pPr>
              <a:t>‹#›</a:t>
            </a:fld>
            <a:endParaRPr lang="ja-JP" altLang="en-US"/>
          </a:p>
        </p:txBody>
      </p:sp>
    </p:spTree>
    <p:extLst>
      <p:ext uri="{BB962C8B-B14F-4D97-AF65-F5344CB8AC3E}">
        <p14:creationId xmlns:p14="http://schemas.microsoft.com/office/powerpoint/2010/main" val="837546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6F560F8-A454-4651-B37D-46399ACC7D97}"/>
              </a:ext>
            </a:extLst>
          </p:cNvPr>
          <p:cNvSpPr>
            <a:spLocks noGrp="1"/>
          </p:cNvSpPr>
          <p:nvPr>
            <p:ph type="dt" sz="half" idx="10"/>
          </p:nvPr>
        </p:nvSpPr>
        <p:spPr/>
        <p:txBody>
          <a:bodyPr/>
          <a:lstStyle>
            <a:lvl1pPr>
              <a:defRPr/>
            </a:lvl1pPr>
          </a:lstStyle>
          <a:p>
            <a:pPr>
              <a:defRPr/>
            </a:pPr>
            <a:fld id="{9141A5B4-1BA5-4B42-8212-47C3A10382BA}"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D3A62445-76A6-405B-AB63-72A026A0BB55}"/>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7B2732F-EFC6-428F-847C-75A185196C80}"/>
              </a:ext>
            </a:extLst>
          </p:cNvPr>
          <p:cNvSpPr>
            <a:spLocks noGrp="1"/>
          </p:cNvSpPr>
          <p:nvPr>
            <p:ph type="sldNum" sz="quarter" idx="12"/>
          </p:nvPr>
        </p:nvSpPr>
        <p:spPr/>
        <p:txBody>
          <a:bodyPr/>
          <a:lstStyle>
            <a:lvl1pPr>
              <a:defRPr/>
            </a:lvl1pPr>
          </a:lstStyle>
          <a:p>
            <a:pPr>
              <a:defRPr/>
            </a:pPr>
            <a:fld id="{569046C0-229A-474E-BADC-450EED61E354}" type="slidenum">
              <a:rPr lang="ja-JP" altLang="en-US"/>
              <a:pPr>
                <a:defRPr/>
              </a:pPr>
              <a:t>‹#›</a:t>
            </a:fld>
            <a:endParaRPr lang="ja-JP" altLang="en-US"/>
          </a:p>
        </p:txBody>
      </p:sp>
    </p:spTree>
    <p:extLst>
      <p:ext uri="{BB962C8B-B14F-4D97-AF65-F5344CB8AC3E}">
        <p14:creationId xmlns:p14="http://schemas.microsoft.com/office/powerpoint/2010/main" val="102898259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B6804778-5C98-4C3B-ADB0-549C0A6D1B3A}"/>
              </a:ext>
            </a:extLst>
          </p:cNvPr>
          <p:cNvSpPr>
            <a:spLocks noGrp="1"/>
          </p:cNvSpPr>
          <p:nvPr>
            <p:ph type="dt" sz="half" idx="10"/>
          </p:nvPr>
        </p:nvSpPr>
        <p:spPr/>
        <p:txBody>
          <a:bodyPr/>
          <a:lstStyle>
            <a:lvl1pPr>
              <a:defRPr/>
            </a:lvl1pPr>
          </a:lstStyle>
          <a:p>
            <a:pPr>
              <a:defRPr/>
            </a:pPr>
            <a:fld id="{FBFD4104-BD1C-480E-93FF-1D00E714BB8C}"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0D56DEF9-3C5C-41C6-A8E8-A4E98F009B0F}"/>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DC9C9CAD-B244-4B31-A38C-46AA7B94CA04}"/>
              </a:ext>
            </a:extLst>
          </p:cNvPr>
          <p:cNvSpPr>
            <a:spLocks noGrp="1"/>
          </p:cNvSpPr>
          <p:nvPr>
            <p:ph type="sldNum" sz="quarter" idx="12"/>
          </p:nvPr>
        </p:nvSpPr>
        <p:spPr/>
        <p:txBody>
          <a:bodyPr/>
          <a:lstStyle>
            <a:lvl1pPr>
              <a:defRPr/>
            </a:lvl1pPr>
          </a:lstStyle>
          <a:p>
            <a:pPr>
              <a:defRPr/>
            </a:pPr>
            <a:fld id="{3EA74714-C7A7-4D31-87A3-6AA85209FDEA}" type="slidenum">
              <a:rPr lang="ja-JP" altLang="en-US"/>
              <a:pPr>
                <a:defRPr/>
              </a:pPr>
              <a:t>‹#›</a:t>
            </a:fld>
            <a:endParaRPr lang="ja-JP" altLang="en-US"/>
          </a:p>
        </p:txBody>
      </p:sp>
    </p:spTree>
    <p:extLst>
      <p:ext uri="{BB962C8B-B14F-4D97-AF65-F5344CB8AC3E}">
        <p14:creationId xmlns:p14="http://schemas.microsoft.com/office/powerpoint/2010/main" val="728309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93378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6563257-AFBC-46FA-B9D7-F12B557B97BD}"/>
              </a:ext>
            </a:extLst>
          </p:cNvPr>
          <p:cNvSpPr>
            <a:spLocks noGrp="1"/>
          </p:cNvSpPr>
          <p:nvPr>
            <p:ph type="dt" sz="half" idx="10"/>
          </p:nvPr>
        </p:nvSpPr>
        <p:spPr/>
        <p:txBody>
          <a:bodyPr/>
          <a:lstStyle>
            <a:lvl1pPr>
              <a:defRPr/>
            </a:lvl1pPr>
          </a:lstStyle>
          <a:p>
            <a:pPr>
              <a:defRPr/>
            </a:pPr>
            <a:fld id="{8BC3F1B6-7A0F-4A87-ACC2-7E4E6EBF68B2}"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1309C080-7518-47A4-BDB2-247985D6F26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67032FE-11C2-4437-A6C8-48FCF9E366A8}"/>
              </a:ext>
            </a:extLst>
          </p:cNvPr>
          <p:cNvSpPr>
            <a:spLocks noGrp="1"/>
          </p:cNvSpPr>
          <p:nvPr>
            <p:ph type="sldNum" sz="quarter" idx="12"/>
          </p:nvPr>
        </p:nvSpPr>
        <p:spPr/>
        <p:txBody>
          <a:bodyPr/>
          <a:lstStyle>
            <a:lvl1pPr>
              <a:defRPr/>
            </a:lvl1pPr>
          </a:lstStyle>
          <a:p>
            <a:pPr>
              <a:defRPr/>
            </a:pPr>
            <a:fld id="{14B6044D-8F32-455C-9BEB-32238A18239A}" type="slidenum">
              <a:rPr lang="ja-JP" altLang="en-US"/>
              <a:pPr>
                <a:defRPr/>
              </a:pPr>
              <a:t>‹#›</a:t>
            </a:fld>
            <a:endParaRPr lang="ja-JP" altLang="en-US"/>
          </a:p>
        </p:txBody>
      </p:sp>
    </p:spTree>
    <p:extLst>
      <p:ext uri="{BB962C8B-B14F-4D97-AF65-F5344CB8AC3E}">
        <p14:creationId xmlns:p14="http://schemas.microsoft.com/office/powerpoint/2010/main" val="347882359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0CB655D-3CC6-4160-8C34-B7394EC456CB}"/>
              </a:ext>
            </a:extLst>
          </p:cNvPr>
          <p:cNvSpPr>
            <a:spLocks noGrp="1"/>
          </p:cNvSpPr>
          <p:nvPr>
            <p:ph type="dt" sz="half" idx="10"/>
          </p:nvPr>
        </p:nvSpPr>
        <p:spPr/>
        <p:txBody>
          <a:bodyPr/>
          <a:lstStyle>
            <a:lvl1pPr>
              <a:defRPr/>
            </a:lvl1pPr>
          </a:lstStyle>
          <a:p>
            <a:pPr>
              <a:defRPr/>
            </a:pPr>
            <a:fld id="{241F922A-8B34-4490-A3F0-88044935AC6E}"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8F57BFC4-021F-4BE9-8F5C-E2F97D007C3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A52A0B7-C873-4D85-B250-6D8A79E24F8A}"/>
              </a:ext>
            </a:extLst>
          </p:cNvPr>
          <p:cNvSpPr>
            <a:spLocks noGrp="1"/>
          </p:cNvSpPr>
          <p:nvPr>
            <p:ph type="sldNum" sz="quarter" idx="12"/>
          </p:nvPr>
        </p:nvSpPr>
        <p:spPr/>
        <p:txBody>
          <a:bodyPr/>
          <a:lstStyle>
            <a:lvl1pPr>
              <a:defRPr/>
            </a:lvl1pPr>
          </a:lstStyle>
          <a:p>
            <a:pPr>
              <a:defRPr/>
            </a:pPr>
            <a:fld id="{14C0730F-BFD7-4ABF-B13E-DDFA0B773356}" type="slidenum">
              <a:rPr lang="ja-JP" altLang="en-US"/>
              <a:pPr>
                <a:defRPr/>
              </a:pPr>
              <a:t>‹#›</a:t>
            </a:fld>
            <a:endParaRPr lang="ja-JP" altLang="en-US"/>
          </a:p>
        </p:txBody>
      </p:sp>
    </p:spTree>
    <p:extLst>
      <p:ext uri="{BB962C8B-B14F-4D97-AF65-F5344CB8AC3E}">
        <p14:creationId xmlns:p14="http://schemas.microsoft.com/office/powerpoint/2010/main" val="26498013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AFD6FD73-E242-491E-B69A-CE6FB3D5445C}"/>
              </a:ext>
            </a:extLst>
          </p:cNvPr>
          <p:cNvSpPr txBox="1">
            <a:spLocks noChangeArrowheads="1"/>
          </p:cNvSpPr>
          <p:nvPr userDrawn="1"/>
        </p:nvSpPr>
        <p:spPr bwMode="auto">
          <a:xfrm>
            <a:off x="5873750" y="6613525"/>
            <a:ext cx="3783013"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C340AEDA-9DFC-4AE3-BB22-1CD5CEC4CC5F}"/>
              </a:ext>
            </a:extLst>
          </p:cNvPr>
          <p:cNvSpPr txBox="1">
            <a:spLocks noChangeArrowheads="1"/>
          </p:cNvSpPr>
          <p:nvPr userDrawn="1"/>
        </p:nvSpPr>
        <p:spPr bwMode="auto">
          <a:xfrm>
            <a:off x="117475" y="6613525"/>
            <a:ext cx="3783013" cy="246063"/>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25861255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246779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9109582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9091557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7218930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02277989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7238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874050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7068466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30688871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818338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84114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105746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33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テキスト ボックス 5"/>
          <p:cNvSpPr txBox="1"/>
          <p:nvPr userDrawn="1"/>
        </p:nvSpPr>
        <p:spPr>
          <a:xfrm>
            <a:off x="7050949" y="6365318"/>
            <a:ext cx="28472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2017 All rights reserved.</a:t>
            </a:r>
            <a:endParaRPr kumimoji="1" lang="ja-JP" altLang="en-US" sz="1100" dirty="0"/>
          </a:p>
        </p:txBody>
      </p:sp>
      <p:cxnSp>
        <p:nvCxnSpPr>
          <p:cNvPr id="18" name="直線コネクタ 17"/>
          <p:cNvCxnSpPr/>
          <p:nvPr userDrawn="1"/>
        </p:nvCxnSpPr>
        <p:spPr>
          <a:xfrm>
            <a:off x="-8631" y="2922838"/>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18182" y="3789040"/>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091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4561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24050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20512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85751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F6DAB05-E673-476D-AD25-CA219AAB1140}"/>
              </a:ext>
            </a:extLst>
          </p:cNvPr>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B06D0FD4-B768-409D-B7A5-7E589B598D36}"/>
              </a:ext>
            </a:extLst>
          </p:cNvPr>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D744806B-D511-427C-B113-9DF5BBB77784}"/>
              </a:ext>
            </a:extLst>
          </p:cNvPr>
          <p:cNvCxnSpPr/>
          <p:nvPr userDrawn="1"/>
        </p:nvCxnSpPr>
        <p:spPr>
          <a:xfrm flipH="1">
            <a:off x="395288" y="1436688"/>
            <a:ext cx="237648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D96B487-8350-4C74-A040-D27537FE7492}"/>
              </a:ext>
            </a:extLst>
          </p:cNvPr>
          <p:cNvSpPr txBox="1">
            <a:spLocks noChangeArrowheads="1"/>
          </p:cNvSpPr>
          <p:nvPr userDrawn="1"/>
        </p:nvSpPr>
        <p:spPr bwMode="auto">
          <a:xfrm>
            <a:off x="7059613" y="6365875"/>
            <a:ext cx="2846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pic>
        <p:nvPicPr>
          <p:cNvPr id="6" name="Picture 2">
            <a:extLst>
              <a:ext uri="{FF2B5EF4-FFF2-40B4-BE49-F238E27FC236}">
                <a16:creationId xmlns:a16="http://schemas.microsoft.com/office/drawing/2014/main" id="{19AEB5AE-1F62-4C8A-9B31-CED037E542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821763AF-6357-480C-80FD-5CB440ADA0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12">
            <a:extLst>
              <a:ext uri="{FF2B5EF4-FFF2-40B4-BE49-F238E27FC236}">
                <a16:creationId xmlns:a16="http://schemas.microsoft.com/office/drawing/2014/main" id="{E1B74DF7-4E2A-4E68-98EE-EB111BC63E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0213" y="2884488"/>
            <a:ext cx="2908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902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EB7F3E-29A1-44B1-9EDB-C412722923E8}"/>
              </a:ext>
            </a:extLst>
          </p:cNvPr>
          <p:cNvSpPr txBox="1">
            <a:spLocks/>
          </p:cNvSpPr>
          <p:nvPr userDrawn="1"/>
        </p:nvSpPr>
        <p:spPr bwMode="auto">
          <a:xfrm>
            <a:off x="20638" y="6342063"/>
            <a:ext cx="38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defRPr/>
            </a:pPr>
            <a:fld id="{CDFA9952-D3A1-487A-AB05-A90FBCDD8428}" type="slidenum">
              <a:rPr lang="ja-JP" altLang="en-US" sz="1200" b="0">
                <a:solidFill>
                  <a:srgbClr val="000000"/>
                </a:solidFill>
              </a:rPr>
              <a:pPr algn="r" eaLnBrk="1" hangingPunct="1">
                <a:spcBef>
                  <a:spcPct val="0"/>
                </a:spcBef>
                <a:spcAft>
                  <a:spcPct val="0"/>
                </a:spcAft>
                <a:buClrTx/>
                <a:buSzTx/>
                <a:buFontTx/>
                <a:buNone/>
                <a:defRPr/>
              </a:pPr>
              <a:t>‹#›</a:t>
            </a:fld>
            <a:endParaRPr lang="en-US" altLang="ja-JP" sz="1200" b="0" dirty="0">
              <a:solidFill>
                <a:srgbClr val="000000"/>
              </a:solidFill>
            </a:endParaRPr>
          </a:p>
        </p:txBody>
      </p:sp>
      <p:sp>
        <p:nvSpPr>
          <p:cNvPr id="3" name="テキスト ボックス 2">
            <a:extLst>
              <a:ext uri="{FF2B5EF4-FFF2-40B4-BE49-F238E27FC236}">
                <a16:creationId xmlns:a16="http://schemas.microsoft.com/office/drawing/2014/main" id="{7D82ADA0-E1A6-4425-87AB-8946DC37D5D1}"/>
              </a:ext>
            </a:extLst>
          </p:cNvPr>
          <p:cNvSpPr txBox="1">
            <a:spLocks noChangeArrowheads="1"/>
          </p:cNvSpPr>
          <p:nvPr userDrawn="1"/>
        </p:nvSpPr>
        <p:spPr bwMode="auto">
          <a:xfrm>
            <a:off x="7040563" y="6381750"/>
            <a:ext cx="292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BF6813A8-2FAB-46B3-AE03-D89F70F1254F}"/>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A2C5A5E-B4F5-4A76-BC87-E307E89058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45A55B9-A8D4-47FB-943E-B01F64FBCC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95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C6D2CC-CE97-41CC-AA5A-B009D81C39A6}"/>
              </a:ext>
            </a:extLst>
          </p:cNvPr>
          <p:cNvSpPr txBox="1">
            <a:spLocks noChangeArrowheads="1"/>
          </p:cNvSpPr>
          <p:nvPr userDrawn="1"/>
        </p:nvSpPr>
        <p:spPr bwMode="auto">
          <a:xfrm>
            <a:off x="7051675" y="6365875"/>
            <a:ext cx="2846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3" name="直線コネクタ 2">
            <a:extLst>
              <a:ext uri="{FF2B5EF4-FFF2-40B4-BE49-F238E27FC236}">
                <a16:creationId xmlns:a16="http://schemas.microsoft.com/office/drawing/2014/main" id="{1BCC7F06-A1D8-4EC2-8055-DFBD7B1D4807}"/>
              </a:ext>
            </a:extLst>
          </p:cNvPr>
          <p:cNvCxnSpPr/>
          <p:nvPr userDrawn="1"/>
        </p:nvCxnSpPr>
        <p:spPr>
          <a:xfrm>
            <a:off x="-8631" y="2920206"/>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95C74596-09C0-4931-8680-20EC62C79BA2}"/>
              </a:ext>
            </a:extLst>
          </p:cNvPr>
          <p:cNvCxnSpPr/>
          <p:nvPr userDrawn="1"/>
        </p:nvCxnSpPr>
        <p:spPr>
          <a:xfrm flipH="1">
            <a:off x="18182" y="3791744"/>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4C0731FB-8091-4967-BBFF-4289EAAA38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8122E386-4C36-4DD6-85AB-49D346B672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300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E6D64069-14CD-4BA6-95E2-4D0B7FE76863}"/>
              </a:ext>
            </a:extLst>
          </p:cNvPr>
          <p:cNvSpPr>
            <a:spLocks noGrp="1"/>
          </p:cNvSpPr>
          <p:nvPr>
            <p:ph type="dt" sz="half" idx="10"/>
          </p:nvPr>
        </p:nvSpPr>
        <p:spPr/>
        <p:txBody>
          <a:bodyPr/>
          <a:lstStyle>
            <a:lvl1pPr>
              <a:defRPr/>
            </a:lvl1pPr>
          </a:lstStyle>
          <a:p>
            <a:pPr>
              <a:defRPr/>
            </a:pPr>
            <a:fld id="{42F1A176-275D-4C78-986F-4D84EADD5CB6}"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3D673ADE-5705-452E-A928-9CB1A9C4CFA5}"/>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9818448-D83D-44A1-A6AB-E2AB903D3372}"/>
              </a:ext>
            </a:extLst>
          </p:cNvPr>
          <p:cNvSpPr>
            <a:spLocks noGrp="1"/>
          </p:cNvSpPr>
          <p:nvPr>
            <p:ph type="sldNum" sz="quarter" idx="12"/>
          </p:nvPr>
        </p:nvSpPr>
        <p:spPr/>
        <p:txBody>
          <a:bodyPr/>
          <a:lstStyle>
            <a:lvl1pPr>
              <a:defRPr/>
            </a:lvl1pPr>
          </a:lstStyle>
          <a:p>
            <a:pPr>
              <a:defRPr/>
            </a:pPr>
            <a:fld id="{F965F35B-D5FB-4AD8-9259-6885528AF296}" type="slidenum">
              <a:rPr lang="ja-JP" altLang="en-US"/>
              <a:pPr>
                <a:defRPr/>
              </a:pPr>
              <a:t>‹#›</a:t>
            </a:fld>
            <a:endParaRPr lang="ja-JP" altLang="en-US"/>
          </a:p>
        </p:txBody>
      </p:sp>
    </p:spTree>
    <p:extLst>
      <p:ext uri="{BB962C8B-B14F-4D97-AF65-F5344CB8AC3E}">
        <p14:creationId xmlns:p14="http://schemas.microsoft.com/office/powerpoint/2010/main" val="262788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AAC0F7EF-86F7-4B1E-8284-E341CAC8AE34}"/>
              </a:ext>
            </a:extLst>
          </p:cNvPr>
          <p:cNvSpPr>
            <a:spLocks noGrp="1"/>
          </p:cNvSpPr>
          <p:nvPr>
            <p:ph type="dt" sz="half" idx="10"/>
          </p:nvPr>
        </p:nvSpPr>
        <p:spPr/>
        <p:txBody>
          <a:bodyPr/>
          <a:lstStyle>
            <a:lvl1pPr>
              <a:defRPr/>
            </a:lvl1pPr>
          </a:lstStyle>
          <a:p>
            <a:pPr>
              <a:defRPr/>
            </a:pPr>
            <a:fld id="{497B4EC7-B7CF-4D24-9828-D88B7FDAC67F}" type="datetimeFigureOut">
              <a:rPr lang="ja-JP" altLang="en-US"/>
              <a:pPr>
                <a:defRPr/>
              </a:pPr>
              <a:t>2022/9/29</a:t>
            </a:fld>
            <a:endParaRPr lang="ja-JP" altLang="en-US"/>
          </a:p>
        </p:txBody>
      </p:sp>
      <p:sp>
        <p:nvSpPr>
          <p:cNvPr id="8" name="Footer Placeholder 4">
            <a:extLst>
              <a:ext uri="{FF2B5EF4-FFF2-40B4-BE49-F238E27FC236}">
                <a16:creationId xmlns:a16="http://schemas.microsoft.com/office/drawing/2014/main" id="{9416918C-74F6-42B6-822A-2616CD1C50EB}"/>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DB22A2F1-0E41-4F93-AC5E-0631E16D39C2}"/>
              </a:ext>
            </a:extLst>
          </p:cNvPr>
          <p:cNvSpPr>
            <a:spLocks noGrp="1"/>
          </p:cNvSpPr>
          <p:nvPr>
            <p:ph type="sldNum" sz="quarter" idx="12"/>
          </p:nvPr>
        </p:nvSpPr>
        <p:spPr/>
        <p:txBody>
          <a:bodyPr/>
          <a:lstStyle>
            <a:lvl1pPr>
              <a:defRPr/>
            </a:lvl1pPr>
          </a:lstStyle>
          <a:p>
            <a:pPr>
              <a:defRPr/>
            </a:pPr>
            <a:fld id="{5EFC1193-D494-4941-A7A4-792E98814B5C}" type="slidenum">
              <a:rPr lang="ja-JP" altLang="en-US"/>
              <a:pPr>
                <a:defRPr/>
              </a:pPr>
              <a:t>‹#›</a:t>
            </a:fld>
            <a:endParaRPr lang="ja-JP" altLang="en-US"/>
          </a:p>
        </p:txBody>
      </p:sp>
    </p:spTree>
    <p:extLst>
      <p:ext uri="{BB962C8B-B14F-4D97-AF65-F5344CB8AC3E}">
        <p14:creationId xmlns:p14="http://schemas.microsoft.com/office/powerpoint/2010/main" val="882630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198A9742-78A2-44B6-BF6A-BBE8D371EF97}"/>
              </a:ext>
            </a:extLst>
          </p:cNvPr>
          <p:cNvSpPr>
            <a:spLocks noGrp="1"/>
          </p:cNvSpPr>
          <p:nvPr>
            <p:ph type="dt" sz="half" idx="10"/>
          </p:nvPr>
        </p:nvSpPr>
        <p:spPr/>
        <p:txBody>
          <a:bodyPr/>
          <a:lstStyle>
            <a:lvl1pPr>
              <a:defRPr/>
            </a:lvl1pPr>
          </a:lstStyle>
          <a:p>
            <a:pPr>
              <a:defRPr/>
            </a:pPr>
            <a:fld id="{A6EE50B7-6715-4DCD-9ECD-39B33A58CFEA}" type="datetimeFigureOut">
              <a:rPr lang="ja-JP" altLang="en-US"/>
              <a:pPr>
                <a:defRPr/>
              </a:pPr>
              <a:t>2022/9/29</a:t>
            </a:fld>
            <a:endParaRPr lang="ja-JP" altLang="en-US"/>
          </a:p>
        </p:txBody>
      </p:sp>
      <p:sp>
        <p:nvSpPr>
          <p:cNvPr id="4" name="Footer Placeholder 4">
            <a:extLst>
              <a:ext uri="{FF2B5EF4-FFF2-40B4-BE49-F238E27FC236}">
                <a16:creationId xmlns:a16="http://schemas.microsoft.com/office/drawing/2014/main" id="{5FD00659-BCDC-43E2-BCD2-B1C64901911E}"/>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9602772E-5F8D-4807-8958-A67CE984F97E}"/>
              </a:ext>
            </a:extLst>
          </p:cNvPr>
          <p:cNvSpPr>
            <a:spLocks noGrp="1"/>
          </p:cNvSpPr>
          <p:nvPr>
            <p:ph type="sldNum" sz="quarter" idx="12"/>
          </p:nvPr>
        </p:nvSpPr>
        <p:spPr/>
        <p:txBody>
          <a:bodyPr/>
          <a:lstStyle>
            <a:lvl1pPr>
              <a:defRPr/>
            </a:lvl1pPr>
          </a:lstStyle>
          <a:p>
            <a:pPr>
              <a:defRPr/>
            </a:pPr>
            <a:fld id="{59A01F0C-0756-4498-BAD8-1C3E1AF0ACCB}" type="slidenum">
              <a:rPr lang="ja-JP" altLang="en-US"/>
              <a:pPr>
                <a:defRPr/>
              </a:pPr>
              <a:t>‹#›</a:t>
            </a:fld>
            <a:endParaRPr lang="ja-JP" altLang="en-US"/>
          </a:p>
        </p:txBody>
      </p:sp>
    </p:spTree>
    <p:extLst>
      <p:ext uri="{BB962C8B-B14F-4D97-AF65-F5344CB8AC3E}">
        <p14:creationId xmlns:p14="http://schemas.microsoft.com/office/powerpoint/2010/main" val="187982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757290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DD27EA-2A27-474F-B1A8-9E6565069FD2}"/>
              </a:ext>
            </a:extLst>
          </p:cNvPr>
          <p:cNvSpPr>
            <a:spLocks noGrp="1"/>
          </p:cNvSpPr>
          <p:nvPr>
            <p:ph type="dt" sz="half" idx="10"/>
          </p:nvPr>
        </p:nvSpPr>
        <p:spPr/>
        <p:txBody>
          <a:bodyPr/>
          <a:lstStyle>
            <a:lvl1pPr>
              <a:defRPr/>
            </a:lvl1pPr>
          </a:lstStyle>
          <a:p>
            <a:pPr>
              <a:defRPr/>
            </a:pPr>
            <a:fld id="{D3E30EB8-EE9D-4FA8-8C70-CE0D97EC3284}" type="datetimeFigureOut">
              <a:rPr lang="ja-JP" altLang="en-US"/>
              <a:pPr>
                <a:defRPr/>
              </a:pPr>
              <a:t>2022/9/29</a:t>
            </a:fld>
            <a:endParaRPr lang="ja-JP" altLang="en-US"/>
          </a:p>
        </p:txBody>
      </p:sp>
      <p:sp>
        <p:nvSpPr>
          <p:cNvPr id="3" name="Footer Placeholder 4">
            <a:extLst>
              <a:ext uri="{FF2B5EF4-FFF2-40B4-BE49-F238E27FC236}">
                <a16:creationId xmlns:a16="http://schemas.microsoft.com/office/drawing/2014/main" id="{9FE85AB2-DCB5-4169-B6E3-18871DF73403}"/>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AEF0F57C-6E1C-482D-B3EB-9EA711F34FFA}"/>
              </a:ext>
            </a:extLst>
          </p:cNvPr>
          <p:cNvSpPr>
            <a:spLocks noGrp="1"/>
          </p:cNvSpPr>
          <p:nvPr>
            <p:ph type="sldNum" sz="quarter" idx="12"/>
          </p:nvPr>
        </p:nvSpPr>
        <p:spPr/>
        <p:txBody>
          <a:bodyPr/>
          <a:lstStyle>
            <a:lvl1pPr>
              <a:defRPr/>
            </a:lvl1pPr>
          </a:lstStyle>
          <a:p>
            <a:pPr>
              <a:defRPr/>
            </a:pPr>
            <a:fld id="{855D51D0-AC17-4470-A653-7E0BE651A5BF}" type="slidenum">
              <a:rPr lang="ja-JP" altLang="en-US"/>
              <a:pPr>
                <a:defRPr/>
              </a:pPr>
              <a:t>‹#›</a:t>
            </a:fld>
            <a:endParaRPr lang="ja-JP" altLang="en-US"/>
          </a:p>
        </p:txBody>
      </p:sp>
    </p:spTree>
    <p:extLst>
      <p:ext uri="{BB962C8B-B14F-4D97-AF65-F5344CB8AC3E}">
        <p14:creationId xmlns:p14="http://schemas.microsoft.com/office/powerpoint/2010/main" val="2087489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F6FFA73-4C0C-461E-8458-8FD1994A933F}"/>
              </a:ext>
            </a:extLst>
          </p:cNvPr>
          <p:cNvSpPr>
            <a:spLocks noGrp="1"/>
          </p:cNvSpPr>
          <p:nvPr>
            <p:ph type="dt" sz="half" idx="10"/>
          </p:nvPr>
        </p:nvSpPr>
        <p:spPr/>
        <p:txBody>
          <a:bodyPr/>
          <a:lstStyle>
            <a:lvl1pPr>
              <a:defRPr/>
            </a:lvl1pPr>
          </a:lstStyle>
          <a:p>
            <a:pPr>
              <a:defRPr/>
            </a:pPr>
            <a:fld id="{A9798169-6318-44B7-B1F8-4632EC757776}"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4238EA80-5F03-4A61-964B-BA4936061EC0}"/>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81F232D-4FEA-4DE6-A1DD-5E02B8AF5846}"/>
              </a:ext>
            </a:extLst>
          </p:cNvPr>
          <p:cNvSpPr>
            <a:spLocks noGrp="1"/>
          </p:cNvSpPr>
          <p:nvPr>
            <p:ph type="sldNum" sz="quarter" idx="12"/>
          </p:nvPr>
        </p:nvSpPr>
        <p:spPr/>
        <p:txBody>
          <a:bodyPr/>
          <a:lstStyle>
            <a:lvl1pPr>
              <a:defRPr/>
            </a:lvl1pPr>
          </a:lstStyle>
          <a:p>
            <a:pPr>
              <a:defRPr/>
            </a:pPr>
            <a:fld id="{04347E5C-66DA-4DE1-B012-E15C1AFA7E66}" type="slidenum">
              <a:rPr lang="ja-JP" altLang="en-US"/>
              <a:pPr>
                <a:defRPr/>
              </a:pPr>
              <a:t>‹#›</a:t>
            </a:fld>
            <a:endParaRPr lang="ja-JP" altLang="en-US"/>
          </a:p>
        </p:txBody>
      </p:sp>
    </p:spTree>
    <p:extLst>
      <p:ext uri="{BB962C8B-B14F-4D97-AF65-F5344CB8AC3E}">
        <p14:creationId xmlns:p14="http://schemas.microsoft.com/office/powerpoint/2010/main" val="371416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06A4FBB-A92D-4303-8CD7-DCA832FE63FA}"/>
              </a:ext>
            </a:extLst>
          </p:cNvPr>
          <p:cNvSpPr>
            <a:spLocks noGrp="1"/>
          </p:cNvSpPr>
          <p:nvPr>
            <p:ph type="dt" sz="half" idx="10"/>
          </p:nvPr>
        </p:nvSpPr>
        <p:spPr/>
        <p:txBody>
          <a:bodyPr/>
          <a:lstStyle>
            <a:lvl1pPr>
              <a:defRPr/>
            </a:lvl1pPr>
          </a:lstStyle>
          <a:p>
            <a:pPr>
              <a:defRPr/>
            </a:pPr>
            <a:fld id="{4ED37BCF-5D95-4236-8F38-189D423FE555}" type="datetimeFigureOut">
              <a:rPr lang="ja-JP" altLang="en-US"/>
              <a:pPr>
                <a:defRPr/>
              </a:pPr>
              <a:t>2022/9/29</a:t>
            </a:fld>
            <a:endParaRPr lang="ja-JP" altLang="en-US"/>
          </a:p>
        </p:txBody>
      </p:sp>
      <p:sp>
        <p:nvSpPr>
          <p:cNvPr id="6" name="Footer Placeholder 4">
            <a:extLst>
              <a:ext uri="{FF2B5EF4-FFF2-40B4-BE49-F238E27FC236}">
                <a16:creationId xmlns:a16="http://schemas.microsoft.com/office/drawing/2014/main" id="{D3D58E81-037B-471B-BB37-656E37BA3B9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966DBA99-1DA3-45E7-93B3-9C0B7525C3F5}"/>
              </a:ext>
            </a:extLst>
          </p:cNvPr>
          <p:cNvSpPr>
            <a:spLocks noGrp="1"/>
          </p:cNvSpPr>
          <p:nvPr>
            <p:ph type="sldNum" sz="quarter" idx="12"/>
          </p:nvPr>
        </p:nvSpPr>
        <p:spPr/>
        <p:txBody>
          <a:bodyPr/>
          <a:lstStyle>
            <a:lvl1pPr>
              <a:defRPr/>
            </a:lvl1pPr>
          </a:lstStyle>
          <a:p>
            <a:pPr>
              <a:defRPr/>
            </a:pPr>
            <a:fld id="{A086A1E1-4E44-4498-AA7B-638D6F5377F2}" type="slidenum">
              <a:rPr lang="ja-JP" altLang="en-US"/>
              <a:pPr>
                <a:defRPr/>
              </a:pPr>
              <a:t>‹#›</a:t>
            </a:fld>
            <a:endParaRPr lang="ja-JP" altLang="en-US"/>
          </a:p>
        </p:txBody>
      </p:sp>
    </p:spTree>
    <p:extLst>
      <p:ext uri="{BB962C8B-B14F-4D97-AF65-F5344CB8AC3E}">
        <p14:creationId xmlns:p14="http://schemas.microsoft.com/office/powerpoint/2010/main" val="3815390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EB6B742-5C61-41AF-9D68-8D0F64179125}"/>
              </a:ext>
            </a:extLst>
          </p:cNvPr>
          <p:cNvSpPr>
            <a:spLocks noGrp="1"/>
          </p:cNvSpPr>
          <p:nvPr>
            <p:ph type="dt" sz="half" idx="10"/>
          </p:nvPr>
        </p:nvSpPr>
        <p:spPr/>
        <p:txBody>
          <a:bodyPr/>
          <a:lstStyle>
            <a:lvl1pPr>
              <a:defRPr/>
            </a:lvl1pPr>
          </a:lstStyle>
          <a:p>
            <a:pPr>
              <a:defRPr/>
            </a:pPr>
            <a:fld id="{0BFB38A4-FB69-434A-9A98-757F2B7624EF}"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4B499FF1-F433-4E2D-AC3B-0713CAD6EB74}"/>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5E4272C-2134-451C-8D2C-7BFF7397584F}"/>
              </a:ext>
            </a:extLst>
          </p:cNvPr>
          <p:cNvSpPr>
            <a:spLocks noGrp="1"/>
          </p:cNvSpPr>
          <p:nvPr>
            <p:ph type="sldNum" sz="quarter" idx="12"/>
          </p:nvPr>
        </p:nvSpPr>
        <p:spPr/>
        <p:txBody>
          <a:bodyPr/>
          <a:lstStyle>
            <a:lvl1pPr>
              <a:defRPr/>
            </a:lvl1pPr>
          </a:lstStyle>
          <a:p>
            <a:pPr>
              <a:defRPr/>
            </a:pPr>
            <a:fld id="{C11ED4D2-E874-4A0E-B093-63C51B9BBA91}" type="slidenum">
              <a:rPr lang="ja-JP" altLang="en-US"/>
              <a:pPr>
                <a:defRPr/>
              </a:pPr>
              <a:t>‹#›</a:t>
            </a:fld>
            <a:endParaRPr lang="ja-JP" altLang="en-US"/>
          </a:p>
        </p:txBody>
      </p:sp>
    </p:spTree>
    <p:extLst>
      <p:ext uri="{BB962C8B-B14F-4D97-AF65-F5344CB8AC3E}">
        <p14:creationId xmlns:p14="http://schemas.microsoft.com/office/powerpoint/2010/main" val="2197138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C615E22-35FE-436C-8476-9FD8633314B6}"/>
              </a:ext>
            </a:extLst>
          </p:cNvPr>
          <p:cNvSpPr>
            <a:spLocks noGrp="1"/>
          </p:cNvSpPr>
          <p:nvPr>
            <p:ph type="dt" sz="half" idx="10"/>
          </p:nvPr>
        </p:nvSpPr>
        <p:spPr/>
        <p:txBody>
          <a:bodyPr/>
          <a:lstStyle>
            <a:lvl1pPr>
              <a:defRPr/>
            </a:lvl1pPr>
          </a:lstStyle>
          <a:p>
            <a:pPr>
              <a:defRPr/>
            </a:pPr>
            <a:fld id="{5DCDCD8C-6CBC-4B3B-BAB4-573E13CE551B}"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0ABD5746-1D45-4CA2-B606-158A139D2FC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0DBE285-B38E-4D1F-ACD7-77E4E4423414}"/>
              </a:ext>
            </a:extLst>
          </p:cNvPr>
          <p:cNvSpPr>
            <a:spLocks noGrp="1"/>
          </p:cNvSpPr>
          <p:nvPr>
            <p:ph type="sldNum" sz="quarter" idx="12"/>
          </p:nvPr>
        </p:nvSpPr>
        <p:spPr/>
        <p:txBody>
          <a:bodyPr/>
          <a:lstStyle>
            <a:lvl1pPr>
              <a:defRPr/>
            </a:lvl1pPr>
          </a:lstStyle>
          <a:p>
            <a:pPr>
              <a:defRPr/>
            </a:pPr>
            <a:fld id="{E1332B3C-CA93-4D0E-833B-2C30C6B36797}" type="slidenum">
              <a:rPr lang="ja-JP" altLang="en-US"/>
              <a:pPr>
                <a:defRPr/>
              </a:pPr>
              <a:t>‹#›</a:t>
            </a:fld>
            <a:endParaRPr lang="ja-JP" altLang="en-US"/>
          </a:p>
        </p:txBody>
      </p:sp>
    </p:spTree>
    <p:extLst>
      <p:ext uri="{BB962C8B-B14F-4D97-AF65-F5344CB8AC3E}">
        <p14:creationId xmlns:p14="http://schemas.microsoft.com/office/powerpoint/2010/main" val="1650769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4947F4BA-6C93-410A-980F-EFEC1EF13300}"/>
              </a:ext>
            </a:extLst>
          </p:cNvPr>
          <p:cNvSpPr txBox="1">
            <a:spLocks noChangeArrowheads="1"/>
          </p:cNvSpPr>
          <p:nvPr userDrawn="1"/>
        </p:nvSpPr>
        <p:spPr bwMode="auto">
          <a:xfrm>
            <a:off x="5873089"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spcBef>
                <a:spcPct val="50000"/>
              </a:spcBef>
              <a:spcAft>
                <a:spcPct val="10000"/>
              </a:spcAft>
              <a:buClr>
                <a:srgbClr val="B2B2B2"/>
              </a:buClr>
              <a:buSzPct val="80000"/>
              <a:buFont typeface="Wingdings 3" pitchFamily="18" charset="2"/>
              <a:buNone/>
              <a:defRPr/>
            </a:pPr>
            <a:r>
              <a:rPr kumimoji="0" lang="en-US" altLang="ja-JP" sz="1000" b="1">
                <a:solidFill>
                  <a:srgbClr val="000066"/>
                </a:solidFill>
                <a:latin typeface="Times New Roman" pitchFamily="18" charset="0"/>
              </a:rPr>
              <a:t>© Will &amp; Style Co., Ltd  2007  All rights reserved.</a:t>
            </a:r>
          </a:p>
        </p:txBody>
      </p:sp>
    </p:spTree>
    <p:extLst>
      <p:ext uri="{BB962C8B-B14F-4D97-AF65-F5344CB8AC3E}">
        <p14:creationId xmlns:p14="http://schemas.microsoft.com/office/powerpoint/2010/main" val="1846748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95300" y="1600201"/>
            <a:ext cx="89154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0308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3449064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35618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3371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53691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1843292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947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659976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41336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1600201"/>
            <a:ext cx="89154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739293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23900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9CB18F64-75E5-43A6-BCC8-03D19373A7C3}"/>
              </a:ext>
            </a:extLst>
          </p:cNvPr>
          <p:cNvSpPr txBox="1">
            <a:spLocks noChangeArrowheads="1"/>
          </p:cNvSpPr>
          <p:nvPr userDrawn="1"/>
        </p:nvSpPr>
        <p:spPr bwMode="auto">
          <a:xfrm>
            <a:off x="5873750" y="6613525"/>
            <a:ext cx="378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35D73537-7C3D-4BC3-BC50-9B0081E3FEFC}"/>
              </a:ext>
            </a:extLst>
          </p:cNvPr>
          <p:cNvSpPr txBox="1">
            <a:spLocks noChangeArrowheads="1"/>
          </p:cNvSpPr>
          <p:nvPr userDrawn="1"/>
        </p:nvSpPr>
        <p:spPr bwMode="auto">
          <a:xfrm>
            <a:off x="117475" y="6613525"/>
            <a:ext cx="3783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129852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51764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134543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9773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96595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54289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780218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697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01999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00926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0858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95183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94637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054991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64113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504777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49443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09226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835475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732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536787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0671620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49503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78340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267829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15C331EB-3F27-4BCF-BE0B-007CD9130683}"/>
              </a:ext>
            </a:extLst>
          </p:cNvPr>
          <p:cNvSpPr txBox="1">
            <a:spLocks noChangeArrowheads="1"/>
          </p:cNvSpPr>
          <p:nvPr userDrawn="1"/>
        </p:nvSpPr>
        <p:spPr bwMode="auto">
          <a:xfrm>
            <a:off x="5873089" y="6613525"/>
            <a:ext cx="378354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923">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05600F4D-968F-42CA-AE3E-7D3A87BA7F03}"/>
              </a:ext>
            </a:extLst>
          </p:cNvPr>
          <p:cNvSpPr txBox="1">
            <a:spLocks noChangeArrowheads="1"/>
          </p:cNvSpPr>
          <p:nvPr userDrawn="1"/>
        </p:nvSpPr>
        <p:spPr bwMode="auto">
          <a:xfrm>
            <a:off x="116946" y="6613525"/>
            <a:ext cx="378354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923">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132337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3228552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849929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a:prstGeom prst="rect">
            <a:avLst/>
          </a:prstGeo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30362079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83796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4227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800766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527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9"/>
            <a:ext cx="5537729"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25795577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3361207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662025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7"/>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7"/>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9576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1589588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6E9D9C65-3B93-4C31-95C2-1088F2733145}"/>
              </a:ext>
            </a:extLst>
          </p:cNvPr>
          <p:cNvSpPr txBox="1">
            <a:spLocks noChangeArrowheads="1"/>
          </p:cNvSpPr>
          <p:nvPr userDrawn="1"/>
        </p:nvSpPr>
        <p:spPr bwMode="auto">
          <a:xfrm>
            <a:off x="5873089" y="6613525"/>
            <a:ext cx="378354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923">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7482B2F1-B0A6-45DC-B3B7-D5E274DEFD92}"/>
              </a:ext>
            </a:extLst>
          </p:cNvPr>
          <p:cNvSpPr txBox="1">
            <a:spLocks noChangeArrowheads="1"/>
          </p:cNvSpPr>
          <p:nvPr userDrawn="1"/>
        </p:nvSpPr>
        <p:spPr bwMode="auto">
          <a:xfrm>
            <a:off x="116946" y="6613525"/>
            <a:ext cx="378354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923">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1833995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987488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a:prstGeom prst="rect">
            <a:avLst/>
          </a:prstGeo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14247960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30467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527131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0026234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4802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9"/>
            <a:ext cx="5537729"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22660852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23516814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3280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8.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6.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21.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7.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theme" Target="../theme/theme22.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8.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23.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9.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4.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C8546-C680-48AB-B667-99AF3B8D25A4}"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292422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4">
            <a:extLst>
              <a:ext uri="{FF2B5EF4-FFF2-40B4-BE49-F238E27FC236}">
                <a16:creationId xmlns:a16="http://schemas.microsoft.com/office/drawing/2014/main" id="{48932734-8D4D-435D-8F9C-41411628F783}"/>
              </a:ext>
            </a:extLst>
          </p:cNvPr>
          <p:cNvSpPr txBox="1">
            <a:spLocks noChangeArrowheads="1"/>
          </p:cNvSpPr>
          <p:nvPr userDrawn="1"/>
        </p:nvSpPr>
        <p:spPr bwMode="auto">
          <a:xfrm>
            <a:off x="5928122"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14400" eaLnBrk="1" hangingPunct="1">
              <a:spcBef>
                <a:spcPct val="50000"/>
              </a:spcBef>
              <a:spcAft>
                <a:spcPct val="10000"/>
              </a:spcAft>
              <a:buClr>
                <a:srgbClr val="B2B2B2"/>
              </a:buClr>
              <a:buSzPct val="80000"/>
              <a:buFont typeface="Wingdings 3" pitchFamily="18" charset="2"/>
              <a:buNone/>
              <a:defRPr/>
            </a:pPr>
            <a:r>
              <a:rPr kumimoji="0" lang="en-US" altLang="ja-JP" sz="1000" b="1" dirty="0">
                <a:solidFill>
                  <a:srgbClr val="000066"/>
                </a:solidFill>
                <a:latin typeface="Times New Roman" pitchFamily="18" charset="0"/>
              </a:rPr>
              <a:t>© Will &amp; Style Co., Ltd All rights reserved.</a:t>
            </a:r>
          </a:p>
        </p:txBody>
      </p:sp>
    </p:spTree>
    <p:extLst>
      <p:ext uri="{BB962C8B-B14F-4D97-AF65-F5344CB8AC3E}">
        <p14:creationId xmlns:p14="http://schemas.microsoft.com/office/powerpoint/2010/main" val="181033900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220457"/>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4">
            <a:extLst>
              <a:ext uri="{FF2B5EF4-FFF2-40B4-BE49-F238E27FC236}">
                <a16:creationId xmlns:a16="http://schemas.microsoft.com/office/drawing/2014/main" id="{39F6D42F-3460-41EB-9819-DC0B7782CFF0}"/>
              </a:ext>
            </a:extLst>
          </p:cNvPr>
          <p:cNvSpPr txBox="1">
            <a:spLocks noChangeArrowheads="1"/>
          </p:cNvSpPr>
          <p:nvPr userDrawn="1"/>
        </p:nvSpPr>
        <p:spPr bwMode="auto">
          <a:xfrm>
            <a:off x="5928122" y="6613526"/>
            <a:ext cx="378354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defTabSz="914400" eaLnBrk="1" hangingPunct="1">
              <a:spcBef>
                <a:spcPct val="50000"/>
              </a:spcBef>
              <a:spcAft>
                <a:spcPct val="10000"/>
              </a:spcAft>
              <a:buClr>
                <a:srgbClr val="B2B2B2"/>
              </a:buClr>
              <a:buSzPct val="80000"/>
              <a:buFont typeface="Wingdings 3" pitchFamily="18" charset="2"/>
              <a:buNone/>
              <a:defRPr/>
            </a:pPr>
            <a:r>
              <a:rPr kumimoji="0" lang="en-US" altLang="ja-JP" sz="1000" b="1" dirty="0">
                <a:solidFill>
                  <a:srgbClr val="000066"/>
                </a:solidFill>
                <a:latin typeface="Times New Roman" pitchFamily="18" charset="0"/>
              </a:rPr>
              <a:t>© Will &amp; Style Co., Ltd  2013  All rights reserved.</a:t>
            </a:r>
          </a:p>
        </p:txBody>
      </p:sp>
    </p:spTree>
    <p:extLst>
      <p:ext uri="{BB962C8B-B14F-4D97-AF65-F5344CB8AC3E}">
        <p14:creationId xmlns:p14="http://schemas.microsoft.com/office/powerpoint/2010/main" val="2206312820"/>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82420"/>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5913" indent="-315913" algn="l" rtl="0" eaLnBrk="0" fontAlgn="base" hangingPunct="0">
        <a:spcBef>
          <a:spcPct val="20000"/>
        </a:spcBef>
        <a:spcAft>
          <a:spcPct val="0"/>
        </a:spcAft>
        <a:buChar char="•"/>
        <a:defRPr kumimoji="1" sz="2900">
          <a:solidFill>
            <a:schemeClr val="tx1"/>
          </a:solidFill>
          <a:latin typeface="+mn-lt"/>
          <a:ea typeface="+mn-ea"/>
          <a:cs typeface="+mn-cs"/>
        </a:defRPr>
      </a:lvl1pPr>
      <a:lvl2pPr marL="685800" indent="-263525" algn="l" rtl="0" eaLnBrk="0" fontAlgn="base" hangingPunct="0">
        <a:spcBef>
          <a:spcPct val="20000"/>
        </a:spcBef>
        <a:spcAft>
          <a:spcPct val="0"/>
        </a:spcAft>
        <a:buChar char="–"/>
        <a:defRPr kumimoji="1" sz="2500">
          <a:solidFill>
            <a:schemeClr val="tx1"/>
          </a:solidFill>
          <a:latin typeface="+mn-lt"/>
          <a:ea typeface="+mn-ea"/>
        </a:defRPr>
      </a:lvl2pPr>
      <a:lvl3pPr marL="1054100" indent="-209550" algn="l" rtl="0" eaLnBrk="0" fontAlgn="base" hangingPunct="0">
        <a:spcBef>
          <a:spcPct val="20000"/>
        </a:spcBef>
        <a:spcAft>
          <a:spcPct val="0"/>
        </a:spcAft>
        <a:buChar char="•"/>
        <a:defRPr kumimoji="1" sz="2200">
          <a:solidFill>
            <a:schemeClr val="tx1"/>
          </a:solidFill>
          <a:latin typeface="+mn-lt"/>
          <a:ea typeface="+mn-ea"/>
        </a:defRPr>
      </a:lvl3pPr>
      <a:lvl4pPr marL="1476375" indent="-209550" algn="l" rtl="0" eaLnBrk="0" fontAlgn="base" hangingPunct="0">
        <a:spcBef>
          <a:spcPct val="20000"/>
        </a:spcBef>
        <a:spcAft>
          <a:spcPct val="0"/>
        </a:spcAft>
        <a:buChar char="–"/>
        <a:defRPr kumimoji="1">
          <a:solidFill>
            <a:schemeClr val="tx1"/>
          </a:solidFill>
          <a:latin typeface="+mn-lt"/>
          <a:ea typeface="+mn-ea"/>
        </a:defRPr>
      </a:lvl4pPr>
      <a:lvl5pPr marL="1898650" indent="-209550" algn="l" rtl="0" eaLnBrk="0" fontAlgn="base" hangingPunct="0">
        <a:spcBef>
          <a:spcPct val="20000"/>
        </a:spcBef>
        <a:spcAft>
          <a:spcPct val="0"/>
        </a:spcAft>
        <a:buChar char="»"/>
        <a:defRPr kumimoji="1">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04601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34964"/>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B24A0ADD-F543-E554-0FB6-6F1E4C671827}"/>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3315" name="Text Placeholder 2">
            <a:extLst>
              <a:ext uri="{FF2B5EF4-FFF2-40B4-BE49-F238E27FC236}">
                <a16:creationId xmlns:a16="http://schemas.microsoft.com/office/drawing/2014/main" id="{EFFCEBAA-1930-7A34-D294-CA9EAB0B9AAE}"/>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892A8753-5931-6CA4-10B5-F615085FFC06}"/>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D709EC07-2BCA-446F-A05F-C39799DAD923}"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998E49B1-AD92-B6D2-B1DF-2C43E06117D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4D85C863-BA1B-AABD-607D-AA7C2817D94F}"/>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pPr>
              <a:defRPr/>
            </a:pPr>
            <a:fld id="{232BC651-4E0F-4716-9E0B-7C63F6D8341C}" type="slidenum">
              <a:rPr lang="ja-JP" altLang="en-US"/>
              <a:pPr>
                <a:defRPr/>
              </a:pPr>
              <a:t>‹#›</a:t>
            </a:fld>
            <a:endParaRPr lang="ja-JP" altLang="en-US"/>
          </a:p>
        </p:txBody>
      </p:sp>
    </p:spTree>
    <p:extLst>
      <p:ext uri="{BB962C8B-B14F-4D97-AF65-F5344CB8AC3E}">
        <p14:creationId xmlns:p14="http://schemas.microsoft.com/office/powerpoint/2010/main" val="4152342630"/>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F17A7C17-E1C2-409A-B856-49575202A3DE}"/>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8195" name="Text Placeholder 2">
            <a:extLst>
              <a:ext uri="{FF2B5EF4-FFF2-40B4-BE49-F238E27FC236}">
                <a16:creationId xmlns:a16="http://schemas.microsoft.com/office/drawing/2014/main" id="{895EC300-97C2-A61D-2313-4CFD6BC50FF5}"/>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A513099F-C87E-C208-CC09-3C2E8B319A49}"/>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4E840A52-8197-4B50-8C1C-20D6410D3611}"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AD67A10C-7C51-633D-235D-042CEF8E9BB9}"/>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BE3D7A48-89B0-174B-A81F-E0FE82AC227B}"/>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pPr>
              <a:defRPr/>
            </a:pPr>
            <a:fld id="{A21B15A6-C93C-4DA1-A535-3722DDE604EF}" type="slidenum">
              <a:rPr lang="ja-JP" altLang="en-US"/>
              <a:pPr>
                <a:defRPr/>
              </a:pPr>
              <a:t>‹#›</a:t>
            </a:fld>
            <a:endParaRPr lang="ja-JP" altLang="en-US"/>
          </a:p>
        </p:txBody>
      </p:sp>
    </p:spTree>
    <p:extLst>
      <p:ext uri="{BB962C8B-B14F-4D97-AF65-F5344CB8AC3E}">
        <p14:creationId xmlns:p14="http://schemas.microsoft.com/office/powerpoint/2010/main" val="1720277753"/>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948471"/>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657815"/>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C8546-C680-48AB-B667-99AF3B8D25A4}"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762620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174081"/>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A799EBF9-BF25-2A16-9287-C0596964A733}"/>
              </a:ext>
            </a:extLst>
          </p:cNvPr>
          <p:cNvSpPr txBox="1">
            <a:spLocks noChangeArrowheads="1"/>
          </p:cNvSpPr>
          <p:nvPr userDrawn="1"/>
        </p:nvSpPr>
        <p:spPr bwMode="auto">
          <a:xfrm>
            <a:off x="5927725" y="6613525"/>
            <a:ext cx="3784600" cy="244475"/>
          </a:xfrm>
          <a:prstGeom prst="rect">
            <a:avLst/>
          </a:prstGeom>
          <a:noFill/>
          <a:ln>
            <a:noFill/>
          </a:ln>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1036739608"/>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976340"/>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B1B75B5F-8180-49AC-AC0C-2E8FCB3A0C31}"/>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7171" name="Text Placeholder 2">
            <a:extLst>
              <a:ext uri="{FF2B5EF4-FFF2-40B4-BE49-F238E27FC236}">
                <a16:creationId xmlns:a16="http://schemas.microsoft.com/office/drawing/2014/main" id="{312EC07E-45E0-4645-AE3B-7071B08FD53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65398E9-0D54-474E-BC48-1BB8E8DF0FB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B3DD7393-38E6-4674-A105-78C1009B4721}"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D8401FA0-FC72-4668-9D91-91DE53245753}"/>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D826AED4-8426-49C5-9DF8-DBDDC7AA4C33}"/>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pPr>
              <a:defRPr/>
            </a:pPr>
            <a:fld id="{198BD0A6-3044-49E3-9456-D26E9792CDC4}" type="slidenum">
              <a:rPr lang="ja-JP" altLang="en-US"/>
              <a:pPr>
                <a:defRPr/>
              </a:pPr>
              <a:t>‹#›</a:t>
            </a:fld>
            <a:endParaRPr lang="ja-JP" altLang="en-US"/>
          </a:p>
        </p:txBody>
      </p:sp>
    </p:spTree>
    <p:extLst>
      <p:ext uri="{BB962C8B-B14F-4D97-AF65-F5344CB8AC3E}">
        <p14:creationId xmlns:p14="http://schemas.microsoft.com/office/powerpoint/2010/main" val="549924972"/>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11602"/>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F3D88D9D-69FF-46AF-8C27-89AB98D4FAFC}"/>
              </a:ext>
            </a:extLst>
          </p:cNvPr>
          <p:cNvSpPr txBox="1">
            <a:spLocks noChangeArrowheads="1"/>
          </p:cNvSpPr>
          <p:nvPr userDrawn="1"/>
        </p:nvSpPr>
        <p:spPr bwMode="auto">
          <a:xfrm>
            <a:off x="5927725" y="6613525"/>
            <a:ext cx="378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23826807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7AF24819-5155-4F76-96A1-7499D2E2D9BB}"/>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7171" name="Text Placeholder 2">
            <a:extLst>
              <a:ext uri="{FF2B5EF4-FFF2-40B4-BE49-F238E27FC236}">
                <a16:creationId xmlns:a16="http://schemas.microsoft.com/office/drawing/2014/main" id="{0D9A232A-8F74-4FA1-93A7-5BC222C990E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E9610539-3664-4922-8C65-EE0683B737E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969AE25B-6AF6-478B-826B-51FAA25A2B5E}" type="datetimeFigureOut">
              <a:rPr lang="ja-JP" altLang="en-US"/>
              <a:pPr>
                <a:defRPr/>
              </a:pPr>
              <a:t>2022/9/29</a:t>
            </a:fld>
            <a:endParaRPr lang="ja-JP" altLang="en-US"/>
          </a:p>
        </p:txBody>
      </p:sp>
      <p:sp>
        <p:nvSpPr>
          <p:cNvPr id="5" name="Footer Placeholder 4">
            <a:extLst>
              <a:ext uri="{FF2B5EF4-FFF2-40B4-BE49-F238E27FC236}">
                <a16:creationId xmlns:a16="http://schemas.microsoft.com/office/drawing/2014/main" id="{6ED8E8CD-6998-4A50-9654-E1B93602192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6A71A5D3-125E-4FDB-897C-CBB04800A561}"/>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kumimoji="1" sz="1200">
                <a:solidFill>
                  <a:schemeClr val="tx1">
                    <a:tint val="75000"/>
                  </a:schemeClr>
                </a:solidFill>
              </a:defRPr>
            </a:lvl1pPr>
          </a:lstStyle>
          <a:p>
            <a:pPr>
              <a:defRPr/>
            </a:pPr>
            <a:fld id="{9EA9FB3B-5846-4C7D-B101-793E8B6448E3}" type="slidenum">
              <a:rPr lang="ja-JP" altLang="en-US"/>
              <a:pPr>
                <a:defRPr/>
              </a:pPr>
              <a:t>‹#›</a:t>
            </a:fld>
            <a:endParaRPr lang="ja-JP" altLang="en-US"/>
          </a:p>
        </p:txBody>
      </p:sp>
    </p:spTree>
    <p:extLst>
      <p:ext uri="{BB962C8B-B14F-4D97-AF65-F5344CB8AC3E}">
        <p14:creationId xmlns:p14="http://schemas.microsoft.com/office/powerpoint/2010/main" val="258397507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44">
            <a:extLst>
              <a:ext uri="{FF2B5EF4-FFF2-40B4-BE49-F238E27FC236}">
                <a16:creationId xmlns:a16="http://schemas.microsoft.com/office/drawing/2014/main" id="{C1AF4035-4A59-4B0B-8392-38F25AA97CC5}"/>
              </a:ext>
            </a:extLst>
          </p:cNvPr>
          <p:cNvSpPr txBox="1">
            <a:spLocks noChangeArrowheads="1"/>
          </p:cNvSpPr>
          <p:nvPr userDrawn="1"/>
        </p:nvSpPr>
        <p:spPr bwMode="auto">
          <a:xfrm>
            <a:off x="5927725" y="6613525"/>
            <a:ext cx="378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101107545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C675B3CB-8737-4B9D-8D8E-3EBE857DC3D6}"/>
              </a:ext>
            </a:extLst>
          </p:cNvPr>
          <p:cNvSpPr txBox="1">
            <a:spLocks noChangeArrowheads="1"/>
          </p:cNvSpPr>
          <p:nvPr userDrawn="1"/>
        </p:nvSpPr>
        <p:spPr bwMode="auto">
          <a:xfrm>
            <a:off x="5927725" y="6613525"/>
            <a:ext cx="378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2019 All rights reserved.</a:t>
            </a:r>
          </a:p>
        </p:txBody>
      </p:sp>
    </p:spTree>
    <p:extLst>
      <p:ext uri="{BB962C8B-B14F-4D97-AF65-F5344CB8AC3E}">
        <p14:creationId xmlns:p14="http://schemas.microsoft.com/office/powerpoint/2010/main" val="174368703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5984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C675B3CB-8737-4B9D-8D8E-3EBE857DC3D6}"/>
              </a:ext>
            </a:extLst>
          </p:cNvPr>
          <p:cNvSpPr txBox="1">
            <a:spLocks noChangeArrowheads="1"/>
          </p:cNvSpPr>
          <p:nvPr userDrawn="1"/>
        </p:nvSpPr>
        <p:spPr bwMode="auto">
          <a:xfrm>
            <a:off x="5928122" y="6613525"/>
            <a:ext cx="378354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923"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1033304630"/>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rtl="0" eaLnBrk="0" fontAlgn="base" hangingPunct="0">
        <a:spcBef>
          <a:spcPct val="0"/>
        </a:spcBef>
        <a:spcAft>
          <a:spcPct val="0"/>
        </a:spcAft>
        <a:defRPr kumimoji="1" sz="2200">
          <a:solidFill>
            <a:schemeClr val="tx2"/>
          </a:solidFill>
          <a:latin typeface="+mj-lt"/>
          <a:ea typeface="+mj-ea"/>
          <a:cs typeface="+mj-cs"/>
        </a:defRPr>
      </a:lvl1pPr>
      <a:lvl2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5pPr>
      <a:lvl6pPr marL="422041"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6pPr>
      <a:lvl7pPr marL="844083"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7pPr>
      <a:lvl8pPr marL="1266124"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8pPr>
      <a:lvl9pPr marL="1688165"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9pPr>
    </p:titleStyle>
    <p:bodyStyle>
      <a:lvl1pPr marL="315913" indent="-315913" algn="l" rtl="0" eaLnBrk="0" fontAlgn="base" hangingPunct="0">
        <a:spcBef>
          <a:spcPct val="20000"/>
        </a:spcBef>
        <a:spcAft>
          <a:spcPct val="0"/>
        </a:spcAft>
        <a:buClr>
          <a:schemeClr val="bg2"/>
        </a:buClr>
        <a:buSzPct val="75000"/>
        <a:buFont typeface="Wingdings" panose="05000000000000000000" pitchFamily="2" charset="2"/>
        <a:buChar char="p"/>
        <a:defRPr kumimoji="1" sz="2500">
          <a:solidFill>
            <a:schemeClr val="tx1"/>
          </a:solidFill>
          <a:latin typeface="+mn-lt"/>
          <a:ea typeface="+mn-ea"/>
          <a:cs typeface="+mn-cs"/>
        </a:defRPr>
      </a:lvl1pPr>
      <a:lvl2pPr marL="685800" indent="-263525" algn="l" rtl="0" eaLnBrk="0" fontAlgn="base" hangingPunct="0">
        <a:spcBef>
          <a:spcPct val="20000"/>
        </a:spcBef>
        <a:spcAft>
          <a:spcPct val="0"/>
        </a:spcAft>
        <a:buClr>
          <a:schemeClr val="tx2"/>
        </a:buClr>
        <a:buSzPct val="75000"/>
        <a:buFont typeface="Wingdings" panose="05000000000000000000" pitchFamily="2" charset="2"/>
        <a:buChar char="n"/>
        <a:defRPr kumimoji="1" sz="2200">
          <a:solidFill>
            <a:schemeClr val="tx1"/>
          </a:solidFill>
          <a:latin typeface="+mn-lt"/>
          <a:ea typeface="+mn-ea"/>
        </a:defRPr>
      </a:lvl2pPr>
      <a:lvl3pPr marL="1054100" indent="-209550" algn="l" rtl="0" eaLnBrk="0" fontAlgn="base" hangingPunct="0">
        <a:spcBef>
          <a:spcPct val="20000"/>
        </a:spcBef>
        <a:spcAft>
          <a:spcPct val="0"/>
        </a:spcAft>
        <a:buClr>
          <a:schemeClr val="accent1"/>
        </a:buClr>
        <a:buSzPct val="65000"/>
        <a:buFont typeface="Wingdings" panose="05000000000000000000" pitchFamily="2" charset="2"/>
        <a:buChar char="p"/>
        <a:defRPr kumimoji="1">
          <a:solidFill>
            <a:schemeClr val="tx1"/>
          </a:solidFill>
          <a:latin typeface="+mn-lt"/>
          <a:ea typeface="+mn-ea"/>
        </a:defRPr>
      </a:lvl3pPr>
      <a:lvl4pPr marL="1476375" indent="-20955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1898650" indent="-20955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321227"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743269"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165310"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587351"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44">
            <a:extLst>
              <a:ext uri="{FF2B5EF4-FFF2-40B4-BE49-F238E27FC236}">
                <a16:creationId xmlns:a16="http://schemas.microsoft.com/office/drawing/2014/main" id="{DF7F3591-072B-465E-8E6D-55677B159F5D}"/>
              </a:ext>
            </a:extLst>
          </p:cNvPr>
          <p:cNvSpPr txBox="1">
            <a:spLocks noChangeArrowheads="1"/>
          </p:cNvSpPr>
          <p:nvPr userDrawn="1"/>
        </p:nvSpPr>
        <p:spPr bwMode="auto">
          <a:xfrm>
            <a:off x="5928122" y="6613525"/>
            <a:ext cx="378354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923"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1628462998"/>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rtl="0" eaLnBrk="0" fontAlgn="base" hangingPunct="0">
        <a:spcBef>
          <a:spcPct val="0"/>
        </a:spcBef>
        <a:spcAft>
          <a:spcPct val="0"/>
        </a:spcAft>
        <a:defRPr kumimoji="1" sz="2200">
          <a:solidFill>
            <a:schemeClr val="tx2"/>
          </a:solidFill>
          <a:latin typeface="+mj-lt"/>
          <a:ea typeface="+mj-ea"/>
          <a:cs typeface="+mj-cs"/>
        </a:defRPr>
      </a:lvl1pPr>
      <a:lvl2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200">
          <a:solidFill>
            <a:schemeClr val="tx2"/>
          </a:solidFill>
          <a:latin typeface="HG丸ｺﾞｼｯｸM-PRO" pitchFamily="50" charset="-128"/>
          <a:ea typeface="ＭＳ Ｐゴシック" pitchFamily="50" charset="-128"/>
        </a:defRPr>
      </a:lvl5pPr>
      <a:lvl6pPr marL="422041"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6pPr>
      <a:lvl7pPr marL="844083"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7pPr>
      <a:lvl8pPr marL="1266124"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8pPr>
      <a:lvl9pPr marL="1688165" algn="l" rtl="0" fontAlgn="base">
        <a:spcBef>
          <a:spcPct val="0"/>
        </a:spcBef>
        <a:spcAft>
          <a:spcPct val="0"/>
        </a:spcAft>
        <a:defRPr kumimoji="1" sz="2215">
          <a:solidFill>
            <a:schemeClr val="tx2"/>
          </a:solidFill>
          <a:latin typeface="HG丸ｺﾞｼｯｸM-PRO" pitchFamily="50" charset="-128"/>
          <a:ea typeface="ＭＳ Ｐゴシック" pitchFamily="50" charset="-128"/>
        </a:defRPr>
      </a:lvl9pPr>
    </p:titleStyle>
    <p:bodyStyle>
      <a:lvl1pPr marL="315913" indent="-315913" algn="l" rtl="0" eaLnBrk="0" fontAlgn="base" hangingPunct="0">
        <a:spcBef>
          <a:spcPct val="20000"/>
        </a:spcBef>
        <a:spcAft>
          <a:spcPct val="0"/>
        </a:spcAft>
        <a:buClr>
          <a:schemeClr val="bg2"/>
        </a:buClr>
        <a:buSzPct val="75000"/>
        <a:buFont typeface="Wingdings" panose="05000000000000000000" pitchFamily="2" charset="2"/>
        <a:buChar char="p"/>
        <a:defRPr kumimoji="1" sz="2500">
          <a:solidFill>
            <a:schemeClr val="tx1"/>
          </a:solidFill>
          <a:latin typeface="+mn-lt"/>
          <a:ea typeface="+mn-ea"/>
          <a:cs typeface="+mn-cs"/>
        </a:defRPr>
      </a:lvl1pPr>
      <a:lvl2pPr marL="685800" indent="-263525" algn="l" rtl="0" eaLnBrk="0" fontAlgn="base" hangingPunct="0">
        <a:spcBef>
          <a:spcPct val="20000"/>
        </a:spcBef>
        <a:spcAft>
          <a:spcPct val="0"/>
        </a:spcAft>
        <a:buClr>
          <a:schemeClr val="tx2"/>
        </a:buClr>
        <a:buSzPct val="75000"/>
        <a:buFont typeface="Wingdings" panose="05000000000000000000" pitchFamily="2" charset="2"/>
        <a:buChar char="n"/>
        <a:defRPr kumimoji="1" sz="2200">
          <a:solidFill>
            <a:schemeClr val="tx1"/>
          </a:solidFill>
          <a:latin typeface="+mn-lt"/>
          <a:ea typeface="+mn-ea"/>
        </a:defRPr>
      </a:lvl2pPr>
      <a:lvl3pPr marL="1054100" indent="-209550" algn="l" rtl="0" eaLnBrk="0" fontAlgn="base" hangingPunct="0">
        <a:spcBef>
          <a:spcPct val="20000"/>
        </a:spcBef>
        <a:spcAft>
          <a:spcPct val="0"/>
        </a:spcAft>
        <a:buClr>
          <a:schemeClr val="accent1"/>
        </a:buClr>
        <a:buSzPct val="65000"/>
        <a:buFont typeface="Wingdings" panose="05000000000000000000" pitchFamily="2" charset="2"/>
        <a:buChar char="p"/>
        <a:defRPr kumimoji="1">
          <a:solidFill>
            <a:schemeClr val="tx1"/>
          </a:solidFill>
          <a:latin typeface="+mn-lt"/>
          <a:ea typeface="+mn-ea"/>
        </a:defRPr>
      </a:lvl3pPr>
      <a:lvl4pPr marL="1476375" indent="-20955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1898650" indent="-20955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321227"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743269"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165310"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587351" indent="-211021"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5.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5.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132" y="5366190"/>
            <a:ext cx="9235441" cy="338554"/>
          </a:xfrm>
          <a:prstGeom prst="rect">
            <a:avLst/>
          </a:prstGeom>
          <a:noFill/>
        </p:spPr>
        <p:txBody>
          <a:bodyPr wrap="square" rtlCol="0">
            <a:spAutoFit/>
          </a:bodyPr>
          <a:lstStyle/>
          <a:p>
            <a:pPr lvl="0" algn="ctr" defTabSz="914400" fontAlgn="base">
              <a:spcBef>
                <a:spcPct val="0"/>
              </a:spcBef>
              <a:spcAft>
                <a:spcPct val="0"/>
              </a:spcAft>
            </a:pPr>
            <a:r>
              <a:rPr lang="ja-JP" altLang="en-US" sz="1600" dirty="0">
                <a:solidFill>
                  <a:srgbClr val="000000"/>
                </a:solidFill>
                <a:latin typeface="ＭＳ Ｐゴシック" panose="020B0600070205080204" pitchFamily="50" charset="-128"/>
                <a:ea typeface="ＭＳ Ｐゴシック" panose="020B0600070205080204" pitchFamily="50" charset="-128"/>
              </a:rPr>
              <a:t>株式会社ウィルアンドスタイル　：　超実践　キャリア講師養成講座　：　模擬登壇トレーニングのご案内</a:t>
            </a:r>
          </a:p>
        </p:txBody>
      </p:sp>
      <p:sp>
        <p:nvSpPr>
          <p:cNvPr id="5" name="テキスト ボックス 2">
            <a:extLst>
              <a:ext uri="{FF2B5EF4-FFF2-40B4-BE49-F238E27FC236}">
                <a16:creationId xmlns:a16="http://schemas.microsoft.com/office/drawing/2014/main" id="{AA73C90F-0865-47A8-B457-368A529D0683}"/>
              </a:ext>
            </a:extLst>
          </p:cNvPr>
          <p:cNvSpPr txBox="1">
            <a:spLocks noChangeArrowheads="1"/>
          </p:cNvSpPr>
          <p:nvPr/>
        </p:nvSpPr>
        <p:spPr bwMode="auto">
          <a:xfrm>
            <a:off x="6418554" y="1069975"/>
            <a:ext cx="2195102"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2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企業研修登壇コース</a:t>
            </a:r>
            <a:endParaRPr lang="en-US" altLang="ja-JP" sz="12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39E9A8D0-F55D-4E18-AED3-35934EBF4C4F}"/>
              </a:ext>
            </a:extLst>
          </p:cNvPr>
          <p:cNvSpPr txBox="1"/>
          <p:nvPr/>
        </p:nvSpPr>
        <p:spPr>
          <a:xfrm>
            <a:off x="335279" y="1069975"/>
            <a:ext cx="3322321" cy="338554"/>
          </a:xfrm>
          <a:prstGeom prst="rect">
            <a:avLst/>
          </a:prstGeom>
          <a:noFill/>
        </p:spPr>
        <p:txBody>
          <a:bodyPr wrap="square" rtlCol="0">
            <a:spAutoFit/>
          </a:bodyPr>
          <a:lstStyle/>
          <a:p>
            <a:pPr lvl="0" algn="ctr" defTabSz="914400" fontAlgn="base">
              <a:spcBef>
                <a:spcPct val="0"/>
              </a:spcBef>
              <a:spcAft>
                <a:spcPct val="0"/>
              </a:spcAft>
            </a:pPr>
            <a:r>
              <a:rPr lang="ja-JP" altLang="en-US" sz="1600" dirty="0">
                <a:solidFill>
                  <a:srgbClr val="000000"/>
                </a:solidFill>
                <a:latin typeface="ＭＳ Ｐゴシック" panose="020B0600070205080204" pitchFamily="50" charset="-128"/>
                <a:ea typeface="ＭＳ Ｐゴシック" panose="020B0600070205080204" pitchFamily="50" charset="-128"/>
              </a:rPr>
              <a:t>第</a:t>
            </a:r>
            <a:r>
              <a:rPr lang="en-US" altLang="ja-JP" sz="1600" dirty="0">
                <a:solidFill>
                  <a:srgbClr val="000000"/>
                </a:solidFill>
                <a:latin typeface="ＭＳ Ｐゴシック" panose="020B0600070205080204" pitchFamily="50" charset="-128"/>
                <a:ea typeface="ＭＳ Ｐゴシック" panose="020B0600070205080204" pitchFamily="50" charset="-128"/>
              </a:rPr>
              <a:t>1</a:t>
            </a:r>
            <a:r>
              <a:rPr lang="ja-JP" altLang="en-US" sz="1600" dirty="0">
                <a:solidFill>
                  <a:srgbClr val="000000"/>
                </a:solidFill>
                <a:latin typeface="ＭＳ Ｐゴシック" panose="020B0600070205080204" pitchFamily="50" charset="-128"/>
                <a:ea typeface="ＭＳ Ｐゴシック" panose="020B0600070205080204" pitchFamily="50" charset="-128"/>
              </a:rPr>
              <a:t>回　　対自己</a:t>
            </a:r>
          </a:p>
        </p:txBody>
      </p:sp>
    </p:spTree>
    <p:extLst>
      <p:ext uri="{BB962C8B-B14F-4D97-AF65-F5344CB8AC3E}">
        <p14:creationId xmlns:p14="http://schemas.microsoft.com/office/powerpoint/2010/main" val="286985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6B470C02-C36A-3312-D346-0EEC5DCA169B}"/>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幸せな人生とは   　　　　   　　　　　　　　　　　　　　　　　　　　　　　　　</a:t>
            </a: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　理論・方法　：　幸福学　」</a:t>
            </a:r>
            <a:endParaRPr kumimoji="0" lang="ja-JP" altLang="en-US" sz="18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395" name="Line 4">
            <a:extLst>
              <a:ext uri="{FF2B5EF4-FFF2-40B4-BE49-F238E27FC236}">
                <a16:creationId xmlns:a16="http://schemas.microsoft.com/office/drawing/2014/main" id="{1C6FFC78-9240-53D3-EABF-97B2D357FFD9}"/>
              </a:ext>
            </a:extLst>
          </p:cNvPr>
          <p:cNvSpPr>
            <a:spLocks noChangeShapeType="1"/>
          </p:cNvSpPr>
          <p:nvPr/>
        </p:nvSpPr>
        <p:spPr bwMode="auto">
          <a:xfrm>
            <a:off x="4951413" y="1125538"/>
            <a:ext cx="11112" cy="493712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120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59396" name="Line 4">
            <a:extLst>
              <a:ext uri="{FF2B5EF4-FFF2-40B4-BE49-F238E27FC236}">
                <a16:creationId xmlns:a16="http://schemas.microsoft.com/office/drawing/2014/main" id="{009AEE3F-5899-93B0-7A21-5BC36A67A8F1}"/>
              </a:ext>
            </a:extLst>
          </p:cNvPr>
          <p:cNvSpPr>
            <a:spLocks noChangeShapeType="1"/>
          </p:cNvSpPr>
          <p:nvPr/>
        </p:nvSpPr>
        <p:spPr bwMode="auto">
          <a:xfrm>
            <a:off x="560388" y="3582988"/>
            <a:ext cx="882015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120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59397" name="AutoShape 6" descr="25%">
            <a:extLst>
              <a:ext uri="{FF2B5EF4-FFF2-40B4-BE49-F238E27FC236}">
                <a16:creationId xmlns:a16="http://schemas.microsoft.com/office/drawing/2014/main" id="{E2EA26AE-01D3-8DD9-CA2A-094779E44423}"/>
              </a:ext>
            </a:extLst>
          </p:cNvPr>
          <p:cNvSpPr>
            <a:spLocks noChangeArrowheads="1"/>
          </p:cNvSpPr>
          <p:nvPr/>
        </p:nvSpPr>
        <p:spPr bwMode="auto">
          <a:xfrm>
            <a:off x="631825" y="1135063"/>
            <a:ext cx="4249738" cy="2378075"/>
          </a:xfrm>
          <a:prstGeom prst="flowChartProcess">
            <a:avLst/>
          </a:prstGeom>
          <a:blipFill dpi="0" rotWithShape="0">
            <a:blip r:embed="rId2"/>
            <a:srcRect/>
            <a:tile tx="0" ty="0" sx="100000" sy="100000" flip="none" algn="tl"/>
          </a:blip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400" b="0" i="0" u="none" strike="noStrike" kern="120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398" name="Rectangle 7" descr="25%">
            <a:extLst>
              <a:ext uri="{FF2B5EF4-FFF2-40B4-BE49-F238E27FC236}">
                <a16:creationId xmlns:a16="http://schemas.microsoft.com/office/drawing/2014/main" id="{0C0B7474-5F06-7F1C-2743-ABE238AC743D}"/>
              </a:ext>
            </a:extLst>
          </p:cNvPr>
          <p:cNvSpPr>
            <a:spLocks noChangeArrowheads="1"/>
          </p:cNvSpPr>
          <p:nvPr/>
        </p:nvSpPr>
        <p:spPr bwMode="auto">
          <a:xfrm>
            <a:off x="631825" y="3659188"/>
            <a:ext cx="4249738" cy="2374900"/>
          </a:xfrm>
          <a:prstGeom prst="rect">
            <a:avLst/>
          </a:prstGeom>
          <a:blipFill dpi="0" rotWithShape="0">
            <a:blip r:embed="rId2"/>
            <a:srcRect/>
            <a:tile tx="0" ty="0" sx="100000" sy="100000" flip="none" algn="tl"/>
          </a:blip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400" b="0" i="0" u="none" strike="noStrike" kern="120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399" name="Rectangle 8" descr="25%">
            <a:extLst>
              <a:ext uri="{FF2B5EF4-FFF2-40B4-BE49-F238E27FC236}">
                <a16:creationId xmlns:a16="http://schemas.microsoft.com/office/drawing/2014/main" id="{C9D0ACE2-3458-31F8-9BC1-CEA94744E8BE}"/>
              </a:ext>
            </a:extLst>
          </p:cNvPr>
          <p:cNvSpPr>
            <a:spLocks noChangeArrowheads="1"/>
          </p:cNvSpPr>
          <p:nvPr/>
        </p:nvSpPr>
        <p:spPr bwMode="auto">
          <a:xfrm>
            <a:off x="5024438" y="3656013"/>
            <a:ext cx="4249737" cy="2378075"/>
          </a:xfrm>
          <a:prstGeom prst="rect">
            <a:avLst/>
          </a:prstGeom>
          <a:blipFill dpi="0" rotWithShape="0">
            <a:blip r:embed="rId2"/>
            <a:srcRect/>
            <a:tile tx="0" ty="0" sx="100000" sy="100000" flip="none" algn="tl"/>
          </a:blip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400" b="0" i="0" u="none" strike="noStrike" kern="120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400" name="Rectangle 9" descr="25%">
            <a:extLst>
              <a:ext uri="{FF2B5EF4-FFF2-40B4-BE49-F238E27FC236}">
                <a16:creationId xmlns:a16="http://schemas.microsoft.com/office/drawing/2014/main" id="{F582F446-B77B-51E9-D857-76B73453B77F}"/>
              </a:ext>
            </a:extLst>
          </p:cNvPr>
          <p:cNvSpPr>
            <a:spLocks noChangeArrowheads="1"/>
          </p:cNvSpPr>
          <p:nvPr/>
        </p:nvSpPr>
        <p:spPr bwMode="auto">
          <a:xfrm>
            <a:off x="5024438" y="1135063"/>
            <a:ext cx="4249737" cy="2378075"/>
          </a:xfrm>
          <a:prstGeom prst="rect">
            <a:avLst/>
          </a:prstGeom>
          <a:blipFill dpi="0" rotWithShape="0">
            <a:blip r:embed="rId3"/>
            <a:srcRect/>
            <a:tile tx="0" ty="0" sx="100000" sy="100000" flip="none" algn="tl"/>
          </a:blip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400" b="0" i="0" u="none" strike="noStrike" kern="120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401" name="Rectangle 10">
            <a:extLst>
              <a:ext uri="{FF2B5EF4-FFF2-40B4-BE49-F238E27FC236}">
                <a16:creationId xmlns:a16="http://schemas.microsoft.com/office/drawing/2014/main" id="{D1C4811A-7C36-7031-6A6F-0F03C26B72E2}"/>
              </a:ext>
            </a:extLst>
          </p:cNvPr>
          <p:cNvSpPr>
            <a:spLocks noChangeArrowheads="1"/>
          </p:cNvSpPr>
          <p:nvPr/>
        </p:nvSpPr>
        <p:spPr bwMode="auto">
          <a:xfrm>
            <a:off x="2216150" y="4557713"/>
            <a:ext cx="1260475" cy="615950"/>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悲観型</a:t>
            </a:r>
          </a:p>
        </p:txBody>
      </p:sp>
      <p:sp>
        <p:nvSpPr>
          <p:cNvPr id="59402" name="Rectangle 11">
            <a:extLst>
              <a:ext uri="{FF2B5EF4-FFF2-40B4-BE49-F238E27FC236}">
                <a16:creationId xmlns:a16="http://schemas.microsoft.com/office/drawing/2014/main" id="{BD34E7C3-A3AD-760F-4B9F-58EC72DF4A88}"/>
              </a:ext>
            </a:extLst>
          </p:cNvPr>
          <p:cNvSpPr>
            <a:spLocks noChangeArrowheads="1"/>
          </p:cNvSpPr>
          <p:nvPr/>
        </p:nvSpPr>
        <p:spPr bwMode="auto">
          <a:xfrm>
            <a:off x="6464300" y="1893888"/>
            <a:ext cx="1260475" cy="612775"/>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幸福型</a:t>
            </a:r>
          </a:p>
        </p:txBody>
      </p:sp>
      <p:sp>
        <p:nvSpPr>
          <p:cNvPr id="59403" name="Rectangle 12">
            <a:extLst>
              <a:ext uri="{FF2B5EF4-FFF2-40B4-BE49-F238E27FC236}">
                <a16:creationId xmlns:a16="http://schemas.microsoft.com/office/drawing/2014/main" id="{E0B0C999-5963-8F8A-790B-BD27C17820F6}"/>
              </a:ext>
            </a:extLst>
          </p:cNvPr>
          <p:cNvSpPr>
            <a:spLocks noChangeArrowheads="1"/>
          </p:cNvSpPr>
          <p:nvPr/>
        </p:nvSpPr>
        <p:spPr bwMode="auto">
          <a:xfrm>
            <a:off x="6464300" y="4592638"/>
            <a:ext cx="1260475" cy="615950"/>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快楽型</a:t>
            </a:r>
          </a:p>
        </p:txBody>
      </p:sp>
      <p:sp>
        <p:nvSpPr>
          <p:cNvPr id="59404" name="Rectangle 13">
            <a:extLst>
              <a:ext uri="{FF2B5EF4-FFF2-40B4-BE49-F238E27FC236}">
                <a16:creationId xmlns:a16="http://schemas.microsoft.com/office/drawing/2014/main" id="{D0CC5A2A-DDB5-6E32-36E2-C2D409806542}"/>
              </a:ext>
            </a:extLst>
          </p:cNvPr>
          <p:cNvSpPr>
            <a:spLocks noChangeArrowheads="1"/>
          </p:cNvSpPr>
          <p:nvPr/>
        </p:nvSpPr>
        <p:spPr bwMode="auto">
          <a:xfrm>
            <a:off x="2179638" y="1893888"/>
            <a:ext cx="1260475" cy="612775"/>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奴隷型</a:t>
            </a:r>
          </a:p>
        </p:txBody>
      </p:sp>
      <p:sp>
        <p:nvSpPr>
          <p:cNvPr id="59405" name="Rectangle 15">
            <a:extLst>
              <a:ext uri="{FF2B5EF4-FFF2-40B4-BE49-F238E27FC236}">
                <a16:creationId xmlns:a16="http://schemas.microsoft.com/office/drawing/2014/main" id="{B0144A7C-5471-F680-CF02-D3B02E5F9A43}"/>
              </a:ext>
            </a:extLst>
          </p:cNvPr>
          <p:cNvSpPr>
            <a:spLocks noChangeArrowheads="1"/>
          </p:cNvSpPr>
          <p:nvPr/>
        </p:nvSpPr>
        <p:spPr bwMode="auto">
          <a:xfrm>
            <a:off x="7545388" y="3440113"/>
            <a:ext cx="1260475" cy="396875"/>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現在喜び</a:t>
            </a:r>
          </a:p>
        </p:txBody>
      </p:sp>
      <p:sp>
        <p:nvSpPr>
          <p:cNvPr id="59406" name="Rectangle 16">
            <a:extLst>
              <a:ext uri="{FF2B5EF4-FFF2-40B4-BE49-F238E27FC236}">
                <a16:creationId xmlns:a16="http://schemas.microsoft.com/office/drawing/2014/main" id="{1B3CC14D-00A5-3F14-D86E-31170E6ED855}"/>
              </a:ext>
            </a:extLst>
          </p:cNvPr>
          <p:cNvSpPr>
            <a:spLocks noChangeArrowheads="1"/>
          </p:cNvSpPr>
          <p:nvPr/>
        </p:nvSpPr>
        <p:spPr bwMode="auto">
          <a:xfrm>
            <a:off x="4773613" y="1643063"/>
            <a:ext cx="396875" cy="1079500"/>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未来意義</a:t>
            </a:r>
          </a:p>
        </p:txBody>
      </p:sp>
      <p:sp>
        <p:nvSpPr>
          <p:cNvPr id="59407" name="Rectangle 17">
            <a:extLst>
              <a:ext uri="{FF2B5EF4-FFF2-40B4-BE49-F238E27FC236}">
                <a16:creationId xmlns:a16="http://schemas.microsoft.com/office/drawing/2014/main" id="{40D448E3-E30D-B718-45A1-2EC4C3886E58}"/>
              </a:ext>
            </a:extLst>
          </p:cNvPr>
          <p:cNvSpPr>
            <a:spLocks noChangeArrowheads="1"/>
          </p:cNvSpPr>
          <p:nvPr/>
        </p:nvSpPr>
        <p:spPr bwMode="auto">
          <a:xfrm>
            <a:off x="4808538" y="4881563"/>
            <a:ext cx="288925" cy="863600"/>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2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未来意義</a:t>
            </a:r>
          </a:p>
        </p:txBody>
      </p:sp>
      <p:sp>
        <p:nvSpPr>
          <p:cNvPr id="59408" name="Rectangle 18">
            <a:extLst>
              <a:ext uri="{FF2B5EF4-FFF2-40B4-BE49-F238E27FC236}">
                <a16:creationId xmlns:a16="http://schemas.microsoft.com/office/drawing/2014/main" id="{E717B4F1-D543-50DE-7D5B-602E11969ACB}"/>
              </a:ext>
            </a:extLst>
          </p:cNvPr>
          <p:cNvSpPr>
            <a:spLocks noChangeArrowheads="1"/>
          </p:cNvSpPr>
          <p:nvPr/>
        </p:nvSpPr>
        <p:spPr bwMode="auto">
          <a:xfrm>
            <a:off x="776288" y="3440113"/>
            <a:ext cx="287337" cy="285750"/>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2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9409" name="Rectangle 19">
            <a:extLst>
              <a:ext uri="{FF2B5EF4-FFF2-40B4-BE49-F238E27FC236}">
                <a16:creationId xmlns:a16="http://schemas.microsoft.com/office/drawing/2014/main" id="{4D5AEEA5-AA6A-0883-5F6B-D084FF35BAB8}"/>
              </a:ext>
            </a:extLst>
          </p:cNvPr>
          <p:cNvSpPr>
            <a:spLocks noChangeArrowheads="1"/>
          </p:cNvSpPr>
          <p:nvPr/>
        </p:nvSpPr>
        <p:spPr bwMode="auto">
          <a:xfrm>
            <a:off x="8769350" y="3440113"/>
            <a:ext cx="419100" cy="396875"/>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9410" name="Rectangle 20">
            <a:extLst>
              <a:ext uri="{FF2B5EF4-FFF2-40B4-BE49-F238E27FC236}">
                <a16:creationId xmlns:a16="http://schemas.microsoft.com/office/drawing/2014/main" id="{35E72E87-4EAF-BBA2-8699-B804DCAE55FC}"/>
              </a:ext>
            </a:extLst>
          </p:cNvPr>
          <p:cNvSpPr>
            <a:spLocks noChangeArrowheads="1"/>
          </p:cNvSpPr>
          <p:nvPr/>
        </p:nvSpPr>
        <p:spPr bwMode="auto">
          <a:xfrm>
            <a:off x="4773613" y="1284288"/>
            <a:ext cx="395287" cy="358775"/>
          </a:xfrm>
          <a:prstGeom prst="rect">
            <a:avLst/>
          </a:prstGeom>
          <a:solidFill>
            <a:srgbClr val="000080"/>
          </a:solidFill>
          <a:ln w="9525">
            <a:solidFill>
              <a:srgbClr val="00008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9411" name="Rectangle 36">
            <a:extLst>
              <a:ext uri="{FF2B5EF4-FFF2-40B4-BE49-F238E27FC236}">
                <a16:creationId xmlns:a16="http://schemas.microsoft.com/office/drawing/2014/main" id="{024D8B99-1050-6E02-B7E1-F0B04FEEF90D}"/>
              </a:ext>
            </a:extLst>
          </p:cNvPr>
          <p:cNvSpPr>
            <a:spLocks noChangeArrowheads="1"/>
          </p:cNvSpPr>
          <p:nvPr/>
        </p:nvSpPr>
        <p:spPr bwMode="auto">
          <a:xfrm>
            <a:off x="1136650" y="3405188"/>
            <a:ext cx="1260475" cy="400050"/>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現在喜び</a:t>
            </a:r>
          </a:p>
        </p:txBody>
      </p:sp>
      <p:sp>
        <p:nvSpPr>
          <p:cNvPr id="59412" name="Rectangle 37">
            <a:extLst>
              <a:ext uri="{FF2B5EF4-FFF2-40B4-BE49-F238E27FC236}">
                <a16:creationId xmlns:a16="http://schemas.microsoft.com/office/drawing/2014/main" id="{BACBBE90-FE09-49B7-1807-B8CD8FD7810B}"/>
              </a:ext>
            </a:extLst>
          </p:cNvPr>
          <p:cNvSpPr>
            <a:spLocks noChangeArrowheads="1"/>
          </p:cNvSpPr>
          <p:nvPr/>
        </p:nvSpPr>
        <p:spPr bwMode="auto">
          <a:xfrm>
            <a:off x="739775" y="3405188"/>
            <a:ext cx="396875" cy="400050"/>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9413" name="Rectangle 38">
            <a:extLst>
              <a:ext uri="{FF2B5EF4-FFF2-40B4-BE49-F238E27FC236}">
                <a16:creationId xmlns:a16="http://schemas.microsoft.com/office/drawing/2014/main" id="{26E7A096-E672-3627-1185-2BFFB84328D2}"/>
              </a:ext>
            </a:extLst>
          </p:cNvPr>
          <p:cNvSpPr>
            <a:spLocks noChangeArrowheads="1"/>
          </p:cNvSpPr>
          <p:nvPr/>
        </p:nvSpPr>
        <p:spPr bwMode="auto">
          <a:xfrm>
            <a:off x="4773613" y="4484688"/>
            <a:ext cx="396875" cy="1079500"/>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未来意義</a:t>
            </a:r>
          </a:p>
        </p:txBody>
      </p:sp>
      <p:sp>
        <p:nvSpPr>
          <p:cNvPr id="59414" name="Rectangle 39">
            <a:extLst>
              <a:ext uri="{FF2B5EF4-FFF2-40B4-BE49-F238E27FC236}">
                <a16:creationId xmlns:a16="http://schemas.microsoft.com/office/drawing/2014/main" id="{F676BDB8-F971-CC31-E422-E1AA10FBD30F}"/>
              </a:ext>
            </a:extLst>
          </p:cNvPr>
          <p:cNvSpPr>
            <a:spLocks noChangeArrowheads="1"/>
          </p:cNvSpPr>
          <p:nvPr/>
        </p:nvSpPr>
        <p:spPr bwMode="auto">
          <a:xfrm>
            <a:off x="4773613" y="5567363"/>
            <a:ext cx="395287" cy="358775"/>
          </a:xfrm>
          <a:prstGeom prst="rect">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9415" name="AutoShape 42">
            <a:extLst>
              <a:ext uri="{FF2B5EF4-FFF2-40B4-BE49-F238E27FC236}">
                <a16:creationId xmlns:a16="http://schemas.microsoft.com/office/drawing/2014/main" id="{B21629F1-31BA-296A-EC82-4FDEB4A59B35}"/>
              </a:ext>
            </a:extLst>
          </p:cNvPr>
          <p:cNvSpPr>
            <a:spLocks noChangeArrowheads="1"/>
          </p:cNvSpPr>
          <p:nvPr/>
        </p:nvSpPr>
        <p:spPr bwMode="auto">
          <a:xfrm>
            <a:off x="554038" y="6034088"/>
            <a:ext cx="8893175" cy="358775"/>
          </a:xfrm>
          <a:prstGeom prst="roundRect">
            <a:avLst>
              <a:gd name="adj" fmla="val 16667"/>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r>
              <a:rPr kumimoji="0"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出典 ： 「 </a:t>
            </a:r>
            <a:r>
              <a:rPr kumimoji="0"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HAPPIER </a:t>
            </a:r>
            <a:r>
              <a:rPr kumimoji="0" lang="ja-JP" altLang="en-US"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タル・ベン・シャハー著、 「 世界でひとつだけの幸せ 」 </a:t>
            </a:r>
            <a:r>
              <a:rPr kumimoji="0"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M</a:t>
            </a:r>
            <a:r>
              <a:rPr kumimoji="0" lang="ja-JP" altLang="en-US"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・セリグマン著、 「 ポジティブ心理学 」 </a:t>
            </a:r>
            <a:r>
              <a:rPr kumimoji="0" lang="en-US" altLang="ja-JP"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島井哲志著</a:t>
            </a:r>
            <a:r>
              <a:rPr kumimoji="0"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1">
            <a:extLst>
              <a:ext uri="{FF2B5EF4-FFF2-40B4-BE49-F238E27FC236}">
                <a16:creationId xmlns:a16="http://schemas.microsoft.com/office/drawing/2014/main" id="{D4ECD961-FB77-72DB-24A5-749BB597DB01}"/>
              </a:ext>
            </a:extLst>
          </p:cNvPr>
          <p:cNvSpPr txBox="1">
            <a:spLocks/>
          </p:cNvSpPr>
          <p:nvPr/>
        </p:nvSpPr>
        <p:spPr bwMode="auto">
          <a:xfrm>
            <a:off x="-112713" y="6524625"/>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defRPr/>
            </a:pPr>
            <a:fld id="{08B9C06C-7F2C-47F0-8960-922052B74EB7}"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FEE26F33-B0E3-3DB8-4565-B742F340590F}"/>
              </a:ext>
            </a:extLst>
          </p:cNvPr>
          <p:cNvSpPr/>
          <p:nvPr/>
        </p:nvSpPr>
        <p:spPr>
          <a:xfrm>
            <a:off x="23813" y="2662238"/>
            <a:ext cx="9915525"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　問い①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今迄の人生において、「どのような生き方や働き方のスタンス」をしてきましたか？また、</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今後もその生き方や働き方のスタンスを続けていきたいですか？その理由を教えてください。</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a:extLst>
              <a:ext uri="{FF2B5EF4-FFF2-40B4-BE49-F238E27FC236}">
                <a16:creationId xmlns:a16="http://schemas.microsoft.com/office/drawing/2014/main" id="{BE8AD74E-3C2B-1EA6-59A1-198C604C2896}"/>
              </a:ext>
            </a:extLst>
          </p:cNvPr>
          <p:cNvSpPr txBox="1">
            <a:spLocks noChangeArrowheads="1"/>
          </p:cNvSpPr>
          <p:nvPr/>
        </p:nvSpPr>
        <p:spPr bwMode="auto">
          <a:xfrm>
            <a:off x="488950" y="423862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「自分にとって幸せなキャリアかどうか」が大事。世の中の基準で</a:t>
            </a:r>
            <a:endParaRPr kumimoji="1" lang="en-US" altLang="ja-JP"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はなく、自分の意志で選択をし、自らの基準と決定で人生を開拓する。</a:t>
            </a:r>
          </a:p>
        </p:txBody>
      </p:sp>
      <p:sp>
        <p:nvSpPr>
          <p:cNvPr id="61443" name="Text Box 4">
            <a:extLst>
              <a:ext uri="{FF2B5EF4-FFF2-40B4-BE49-F238E27FC236}">
                <a16:creationId xmlns:a16="http://schemas.microsoft.com/office/drawing/2014/main" id="{319C6765-AE26-D054-9EFA-46C1804B08CE}"/>
              </a:ext>
            </a:extLst>
          </p:cNvPr>
          <p:cNvSpPr txBox="1">
            <a:spLocks noChangeArrowheads="1"/>
          </p:cNvSpPr>
          <p:nvPr/>
        </p:nvSpPr>
        <p:spPr bwMode="auto">
          <a:xfrm>
            <a:off x="649288" y="3157538"/>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生き方や働き方に正解はない</a:t>
            </a:r>
            <a:endParaRPr kumimoji="1" lang="ja-JP" altLang="en-US" sz="2800"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1444" name="Text Box 5">
            <a:extLst>
              <a:ext uri="{FF2B5EF4-FFF2-40B4-BE49-F238E27FC236}">
                <a16:creationId xmlns:a16="http://schemas.microsoft.com/office/drawing/2014/main" id="{DFA2A26B-E8EB-8ED1-E755-53B259599FE0}"/>
              </a:ext>
            </a:extLst>
          </p:cNvPr>
          <p:cNvSpPr txBox="1">
            <a:spLocks noChangeArrowheads="1"/>
          </p:cNvSpPr>
          <p:nvPr/>
        </p:nvSpPr>
        <p:spPr bwMode="auto">
          <a:xfrm>
            <a:off x="3205163" y="2208213"/>
            <a:ext cx="309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キーメッセージ</a:t>
            </a:r>
          </a:p>
        </p:txBody>
      </p:sp>
      <p:sp>
        <p:nvSpPr>
          <p:cNvPr id="14" name="Rectangle 6">
            <a:extLst>
              <a:ext uri="{FF2B5EF4-FFF2-40B4-BE49-F238E27FC236}">
                <a16:creationId xmlns:a16="http://schemas.microsoft.com/office/drawing/2014/main" id="{5A706951-CCC1-1A02-7DF4-D8CB775E87E6}"/>
              </a:ext>
            </a:extLst>
          </p:cNvPr>
          <p:cNvSpPr>
            <a:spLocks noChangeArrowheads="1"/>
          </p:cNvSpPr>
          <p:nvPr/>
        </p:nvSpPr>
        <p:spPr bwMode="auto">
          <a:xfrm>
            <a:off x="755650" y="2830513"/>
            <a:ext cx="8353425" cy="1223962"/>
          </a:xfrm>
          <a:prstGeom prst="rect">
            <a:avLst/>
          </a:prstGeom>
          <a:noFill/>
          <a:ln w="9525">
            <a:solidFill>
              <a:srgbClr val="000000"/>
            </a:solidFill>
            <a:miter lim="800000"/>
            <a:headEnd/>
            <a:tailEnd/>
          </a:ln>
          <a:effectLst/>
        </p:spPr>
        <p:txBody>
          <a:bodyPr wrap="none" anchor="ctr"/>
          <a:lstStyle>
            <a:lvl1pPr eaLnBrk="0" hangingPunct="0">
              <a:defRPr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2800" b="1" i="0" u="none" strike="noStrike" kern="0" cap="none" spc="0" normalizeH="0" baseline="0" noProof="0">
              <a:ln>
                <a:noFill/>
              </a:ln>
              <a:solidFill>
                <a:srgbClr val="00325C"/>
              </a:solidFill>
              <a:effectLst/>
              <a:uLnTx/>
              <a:uFillTx/>
              <a:latin typeface="ＭＳ Ｐゴシック"/>
              <a:ea typeface="ＭＳ Ｐゴシック"/>
              <a:cs typeface="+mn-cs"/>
            </a:endParaRPr>
          </a:p>
        </p:txBody>
      </p:sp>
      <p:sp>
        <p:nvSpPr>
          <p:cNvPr id="7" name="正方形/長方形 6">
            <a:extLst>
              <a:ext uri="{FF2B5EF4-FFF2-40B4-BE49-F238E27FC236}">
                <a16:creationId xmlns:a16="http://schemas.microsoft.com/office/drawing/2014/main" id="{DA10CFA8-6109-7647-F586-081E21820598}"/>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     人生の命題   　　　　　　　　　　　　　　　　　　　　　　　　自律性　＝　「　</a:t>
            </a:r>
            <a:r>
              <a:rPr kumimoji="1" lang="ja-JP" altLang="en-US" sz="1800" b="1" i="0" u="none" strike="noStrike" kern="1200" cap="none" spc="0" normalizeH="0" baseline="0" noProof="0" dirty="0">
                <a:ln>
                  <a:noFill/>
                </a:ln>
                <a:solidFill>
                  <a:srgbClr val="FF0000"/>
                </a:solidFill>
                <a:effectLst/>
                <a:uLnTx/>
                <a:uFillTx/>
                <a:latin typeface="ＭＳ Ｐゴシック"/>
                <a:ea typeface="ＭＳ Ｐゴシック"/>
                <a:cs typeface="+mn-cs"/>
              </a:rPr>
              <a:t>自己の選択権</a:t>
            </a:r>
            <a:r>
              <a:rPr kumimoji="1" lang="en-US" altLang="ja-JP" sz="1800" b="1" i="0"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800" b="1" i="0" u="none" strike="noStrike" kern="1200" cap="none" spc="0" normalizeH="0" baseline="0" noProof="0" dirty="0">
                <a:ln>
                  <a:noFill/>
                </a:ln>
                <a:solidFill>
                  <a:srgbClr val="FF0000"/>
                </a:solidFill>
                <a:effectLst/>
                <a:uLnTx/>
                <a:uFillTx/>
                <a:latin typeface="ＭＳ Ｐゴシック"/>
                <a:ea typeface="ＭＳ Ｐゴシック"/>
                <a:cs typeface="+mn-cs"/>
              </a:rPr>
              <a:t>決定権　</a:t>
            </a: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8CB8674F-3978-4657-9568-337DCDEA8CDA}"/>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1" lang="ja-JP" altLang="en-US" sz="1800" b="0" dirty="0">
                <a:solidFill>
                  <a:prstClr val="black"/>
                </a:solidFill>
                <a:latin typeface="ＭＳ Ｐゴシック" panose="020B0600070205080204" pitchFamily="50" charset="-128"/>
                <a:ea typeface="ＭＳ Ｐゴシック" panose="020B0600070205080204" pitchFamily="50" charset="-128"/>
              </a:rPr>
              <a:t>　 研修の全体構造</a:t>
            </a:r>
            <a:endParaRPr lang="ja-JP" altLang="en-US" sz="1800" kern="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8" name="直線矢印コネクタ 102">
            <a:extLst>
              <a:ext uri="{FF2B5EF4-FFF2-40B4-BE49-F238E27FC236}">
                <a16:creationId xmlns:a16="http://schemas.microsoft.com/office/drawing/2014/main" id="{6A2E6E5D-5707-B6C0-66E2-BE7FB6ED5A4C}"/>
              </a:ext>
            </a:extLst>
          </p:cNvPr>
          <p:cNvCxnSpPr>
            <a:cxnSpLocks/>
          </p:cNvCxnSpPr>
          <p:nvPr/>
        </p:nvCxnSpPr>
        <p:spPr bwMode="auto">
          <a:xfrm flipH="1">
            <a:off x="4867275" y="1487037"/>
            <a:ext cx="32517" cy="4390235"/>
          </a:xfrm>
          <a:prstGeom prst="straightConnector1">
            <a:avLst/>
          </a:prstGeom>
          <a:noFill/>
          <a:ln w="57150" algn="ctr">
            <a:solidFill>
              <a:srgbClr val="FF6699"/>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 name="直線矢印コネクタ 103">
            <a:extLst>
              <a:ext uri="{FF2B5EF4-FFF2-40B4-BE49-F238E27FC236}">
                <a16:creationId xmlns:a16="http://schemas.microsoft.com/office/drawing/2014/main" id="{42EAE489-54D2-136A-1D49-A4C858750A7B}"/>
              </a:ext>
            </a:extLst>
          </p:cNvPr>
          <p:cNvCxnSpPr>
            <a:cxnSpLocks/>
          </p:cNvCxnSpPr>
          <p:nvPr/>
        </p:nvCxnSpPr>
        <p:spPr bwMode="auto">
          <a:xfrm flipH="1">
            <a:off x="1652588" y="3686050"/>
            <a:ext cx="6418262" cy="0"/>
          </a:xfrm>
          <a:prstGeom prst="straightConnector1">
            <a:avLst/>
          </a:prstGeom>
          <a:noFill/>
          <a:ln w="57150" algn="ctr">
            <a:solidFill>
              <a:srgbClr val="FFC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0" name="矢印: 左右 9">
            <a:extLst>
              <a:ext uri="{FF2B5EF4-FFF2-40B4-BE49-F238E27FC236}">
                <a16:creationId xmlns:a16="http://schemas.microsoft.com/office/drawing/2014/main" id="{12F07537-9026-B9FF-04C2-5B1E4B8F6F04}"/>
              </a:ext>
            </a:extLst>
          </p:cNvPr>
          <p:cNvSpPr/>
          <p:nvPr/>
        </p:nvSpPr>
        <p:spPr>
          <a:xfrm rot="16200000">
            <a:off x="4013994" y="3580481"/>
            <a:ext cx="1741487" cy="282575"/>
          </a:xfrm>
          <a:prstGeom prst="leftRigh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矢印: 左右 10">
            <a:extLst>
              <a:ext uri="{FF2B5EF4-FFF2-40B4-BE49-F238E27FC236}">
                <a16:creationId xmlns:a16="http://schemas.microsoft.com/office/drawing/2014/main" id="{3F25EE8F-77B5-7418-916B-FFB4C6C3BD1E}"/>
              </a:ext>
            </a:extLst>
          </p:cNvPr>
          <p:cNvSpPr/>
          <p:nvPr/>
        </p:nvSpPr>
        <p:spPr>
          <a:xfrm>
            <a:off x="3886200" y="3555875"/>
            <a:ext cx="1987550" cy="271462"/>
          </a:xfrm>
          <a:prstGeom prst="leftRigh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8165E1D8-77E8-8AC5-A675-9BEEDBE1A123}"/>
              </a:ext>
            </a:extLst>
          </p:cNvPr>
          <p:cNvSpPr/>
          <p:nvPr/>
        </p:nvSpPr>
        <p:spPr>
          <a:xfrm>
            <a:off x="4156075" y="3106612"/>
            <a:ext cx="1439863" cy="1189038"/>
          </a:xfrm>
          <a:prstGeom prst="ellipse">
            <a:avLst/>
          </a:prstGeom>
          <a:solidFill>
            <a:srgbClr val="FFCCCC"/>
          </a:solidFill>
          <a:ln w="25400" cap="flat" cmpd="sng" algn="ctr">
            <a:solidFill>
              <a:srgbClr val="FF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38AD994C-35B4-2A34-BDE3-33865BE83FE1}"/>
              </a:ext>
            </a:extLst>
          </p:cNvPr>
          <p:cNvSpPr/>
          <p:nvPr/>
        </p:nvSpPr>
        <p:spPr>
          <a:xfrm>
            <a:off x="3479800" y="2081087"/>
            <a:ext cx="2817813" cy="3208338"/>
          </a:xfrm>
          <a:prstGeom prst="rect">
            <a:avLst/>
          </a:prstGeom>
          <a:noFill/>
          <a:ln w="28575" cap="flat" cmpd="sng" algn="ctr">
            <a:solidFill>
              <a:srgbClr val="FF6699"/>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85A79C40-7A0A-776A-AC23-48777A8FAF5C}"/>
              </a:ext>
            </a:extLst>
          </p:cNvPr>
          <p:cNvSpPr/>
          <p:nvPr/>
        </p:nvSpPr>
        <p:spPr>
          <a:xfrm rot="5400000">
            <a:off x="3667919" y="1030956"/>
            <a:ext cx="2370137" cy="5381625"/>
          </a:xfrm>
          <a:prstGeom prst="rect">
            <a:avLst/>
          </a:prstGeom>
          <a:noFill/>
          <a:ln w="285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F3923461-93D9-E31C-9709-C650A4227C4C}"/>
              </a:ext>
            </a:extLst>
          </p:cNvPr>
          <p:cNvSpPr/>
          <p:nvPr/>
        </p:nvSpPr>
        <p:spPr>
          <a:xfrm>
            <a:off x="4343400" y="2398587"/>
            <a:ext cx="1093788"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6B0E1EE0-D444-3C04-DDF3-D3A1766474D2}"/>
              </a:ext>
            </a:extLst>
          </p:cNvPr>
          <p:cNvSpPr/>
          <p:nvPr/>
        </p:nvSpPr>
        <p:spPr>
          <a:xfrm>
            <a:off x="4341813" y="4592512"/>
            <a:ext cx="1092200"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現実の姿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66">
            <a:extLst>
              <a:ext uri="{FF2B5EF4-FFF2-40B4-BE49-F238E27FC236}">
                <a16:creationId xmlns:a16="http://schemas.microsoft.com/office/drawing/2014/main" id="{EDF149A2-68C4-C939-D564-FA3C4EE6CE30}"/>
              </a:ext>
            </a:extLst>
          </p:cNvPr>
          <p:cNvSpPr txBox="1">
            <a:spLocks noChangeArrowheads="1"/>
          </p:cNvSpPr>
          <p:nvPr/>
        </p:nvSpPr>
        <p:spPr bwMode="auto">
          <a:xfrm>
            <a:off x="3463925" y="2112837"/>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【A】</a:t>
            </a: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Identity</a:t>
            </a:r>
            <a:endPar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endParaRPr>
          </a:p>
        </p:txBody>
      </p:sp>
      <p:sp>
        <p:nvSpPr>
          <p:cNvPr id="26" name="テキスト ボックス 81">
            <a:extLst>
              <a:ext uri="{FF2B5EF4-FFF2-40B4-BE49-F238E27FC236}">
                <a16:creationId xmlns:a16="http://schemas.microsoft.com/office/drawing/2014/main" id="{BD41713F-814A-EB0E-E32B-297E056713B7}"/>
              </a:ext>
            </a:extLst>
          </p:cNvPr>
          <p:cNvSpPr txBox="1">
            <a:spLocks noChangeArrowheads="1"/>
          </p:cNvSpPr>
          <p:nvPr/>
        </p:nvSpPr>
        <p:spPr bwMode="auto">
          <a:xfrm>
            <a:off x="5248275" y="2111250"/>
            <a:ext cx="10604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自己同一性</a:t>
            </a: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endPar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endParaRPr>
          </a:p>
        </p:txBody>
      </p:sp>
      <p:sp>
        <p:nvSpPr>
          <p:cNvPr id="27" name="テキスト ボックス 82">
            <a:extLst>
              <a:ext uri="{FF2B5EF4-FFF2-40B4-BE49-F238E27FC236}">
                <a16:creationId xmlns:a16="http://schemas.microsoft.com/office/drawing/2014/main" id="{D344BBC8-2C58-0BD3-4355-69F368F72C49}"/>
              </a:ext>
            </a:extLst>
          </p:cNvPr>
          <p:cNvSpPr txBox="1">
            <a:spLocks noChangeArrowheads="1"/>
          </p:cNvSpPr>
          <p:nvPr/>
        </p:nvSpPr>
        <p:spPr bwMode="auto">
          <a:xfrm>
            <a:off x="2185988" y="2593850"/>
            <a:ext cx="10779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【B】</a:t>
            </a: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Branding</a:t>
            </a:r>
            <a:endPar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endParaRPr>
          </a:p>
        </p:txBody>
      </p:sp>
      <p:sp>
        <p:nvSpPr>
          <p:cNvPr id="28" name="テキスト ボックス 83">
            <a:extLst>
              <a:ext uri="{FF2B5EF4-FFF2-40B4-BE49-F238E27FC236}">
                <a16:creationId xmlns:a16="http://schemas.microsoft.com/office/drawing/2014/main" id="{A254F03E-806A-9C43-E284-63EB859FBD9D}"/>
              </a:ext>
            </a:extLst>
          </p:cNvPr>
          <p:cNvSpPr txBox="1">
            <a:spLocks noChangeArrowheads="1"/>
          </p:cNvSpPr>
          <p:nvPr/>
        </p:nvSpPr>
        <p:spPr bwMode="auto">
          <a:xfrm>
            <a:off x="6459538" y="2577975"/>
            <a:ext cx="106203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社会同一性</a:t>
            </a: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endPar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endParaRPr>
          </a:p>
        </p:txBody>
      </p:sp>
      <p:sp>
        <p:nvSpPr>
          <p:cNvPr id="29" name="テキスト ボックス 84">
            <a:extLst>
              <a:ext uri="{FF2B5EF4-FFF2-40B4-BE49-F238E27FC236}">
                <a16:creationId xmlns:a16="http://schemas.microsoft.com/office/drawing/2014/main" id="{5192706B-C98C-8765-C103-2C206B1C71B7}"/>
              </a:ext>
            </a:extLst>
          </p:cNvPr>
          <p:cNvSpPr txBox="1">
            <a:spLocks noChangeArrowheads="1"/>
          </p:cNvSpPr>
          <p:nvPr/>
        </p:nvSpPr>
        <p:spPr bwMode="auto">
          <a:xfrm>
            <a:off x="3490913" y="5071937"/>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時間軸</a:t>
            </a:r>
          </a:p>
        </p:txBody>
      </p:sp>
      <p:sp>
        <p:nvSpPr>
          <p:cNvPr id="30" name="テキスト ボックス 85">
            <a:extLst>
              <a:ext uri="{FF2B5EF4-FFF2-40B4-BE49-F238E27FC236}">
                <a16:creationId xmlns:a16="http://schemas.microsoft.com/office/drawing/2014/main" id="{AD7FD273-568B-11A8-1380-F5B07963FBD8}"/>
              </a:ext>
            </a:extLst>
          </p:cNvPr>
          <p:cNvSpPr txBox="1">
            <a:spLocks noChangeArrowheads="1"/>
          </p:cNvSpPr>
          <p:nvPr/>
        </p:nvSpPr>
        <p:spPr bwMode="auto">
          <a:xfrm>
            <a:off x="5226050" y="5071937"/>
            <a:ext cx="10779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視座を高める</a:t>
            </a:r>
          </a:p>
        </p:txBody>
      </p:sp>
      <p:sp>
        <p:nvSpPr>
          <p:cNvPr id="31" name="テキスト ボックス 86">
            <a:extLst>
              <a:ext uri="{FF2B5EF4-FFF2-40B4-BE49-F238E27FC236}">
                <a16:creationId xmlns:a16="http://schemas.microsoft.com/office/drawing/2014/main" id="{D573D65F-5D66-3837-84DF-9470A0BD6155}"/>
              </a:ext>
            </a:extLst>
          </p:cNvPr>
          <p:cNvSpPr txBox="1">
            <a:spLocks noChangeArrowheads="1"/>
          </p:cNvSpPr>
          <p:nvPr/>
        </p:nvSpPr>
        <p:spPr bwMode="auto">
          <a:xfrm>
            <a:off x="2138363" y="4692525"/>
            <a:ext cx="1079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空間軸</a:t>
            </a:r>
          </a:p>
        </p:txBody>
      </p:sp>
      <p:sp>
        <p:nvSpPr>
          <p:cNvPr id="32" name="テキスト ボックス 87">
            <a:extLst>
              <a:ext uri="{FF2B5EF4-FFF2-40B4-BE49-F238E27FC236}">
                <a16:creationId xmlns:a16="http://schemas.microsoft.com/office/drawing/2014/main" id="{B1ED1E96-63F4-BD24-74D2-9C2E1CC659BF}"/>
              </a:ext>
            </a:extLst>
          </p:cNvPr>
          <p:cNvSpPr txBox="1">
            <a:spLocks noChangeArrowheads="1"/>
          </p:cNvSpPr>
          <p:nvPr/>
        </p:nvSpPr>
        <p:spPr bwMode="auto">
          <a:xfrm>
            <a:off x="6480175" y="4690937"/>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視野を広げる</a:t>
            </a:r>
          </a:p>
        </p:txBody>
      </p:sp>
      <p:sp>
        <p:nvSpPr>
          <p:cNvPr id="33" name="楕円 32">
            <a:extLst>
              <a:ext uri="{FF2B5EF4-FFF2-40B4-BE49-F238E27FC236}">
                <a16:creationId xmlns:a16="http://schemas.microsoft.com/office/drawing/2014/main" id="{0BC6334C-516F-FC4A-A3F1-2EB600E2F8B4}"/>
              </a:ext>
            </a:extLst>
          </p:cNvPr>
          <p:cNvSpPr/>
          <p:nvPr/>
        </p:nvSpPr>
        <p:spPr>
          <a:xfrm>
            <a:off x="4497379" y="3387548"/>
            <a:ext cx="768746" cy="625434"/>
          </a:xfrm>
          <a:prstGeom prst="ellipse">
            <a:avLst/>
          </a:prstGeom>
          <a:gradFill flip="none" rotWithShape="1">
            <a:gsLst>
              <a:gs pos="0">
                <a:sysClr val="window" lastClr="FFFFFF"/>
              </a:gs>
              <a:gs pos="50000">
                <a:srgbClr val="FF8F8F"/>
              </a:gs>
              <a:gs pos="100000">
                <a:srgbClr val="FF00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肯定感</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99">
            <a:extLst>
              <a:ext uri="{FF2B5EF4-FFF2-40B4-BE49-F238E27FC236}">
                <a16:creationId xmlns:a16="http://schemas.microsoft.com/office/drawing/2014/main" id="{E9E55E2A-EADC-30E0-190C-E2FB8C059305}"/>
              </a:ext>
            </a:extLst>
          </p:cNvPr>
          <p:cNvSpPr txBox="1">
            <a:spLocks noChangeArrowheads="1"/>
          </p:cNvSpPr>
          <p:nvPr/>
        </p:nvSpPr>
        <p:spPr bwMode="auto">
          <a:xfrm>
            <a:off x="4343400" y="3149475"/>
            <a:ext cx="1060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才能発揮</a:t>
            </a:r>
          </a:p>
        </p:txBody>
      </p:sp>
      <p:sp>
        <p:nvSpPr>
          <p:cNvPr id="35" name="テキスト ボックス 100">
            <a:extLst>
              <a:ext uri="{FF2B5EF4-FFF2-40B4-BE49-F238E27FC236}">
                <a16:creationId xmlns:a16="http://schemas.microsoft.com/office/drawing/2014/main" id="{969698A5-7FA6-5347-12EE-7BA9161B4804}"/>
              </a:ext>
            </a:extLst>
          </p:cNvPr>
          <p:cNvSpPr txBox="1">
            <a:spLocks noChangeArrowheads="1"/>
          </p:cNvSpPr>
          <p:nvPr/>
        </p:nvSpPr>
        <p:spPr bwMode="auto">
          <a:xfrm>
            <a:off x="4357688" y="4017837"/>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存在価値</a:t>
            </a:r>
          </a:p>
        </p:txBody>
      </p:sp>
      <p:sp>
        <p:nvSpPr>
          <p:cNvPr id="36" name="楕円 35">
            <a:extLst>
              <a:ext uri="{FF2B5EF4-FFF2-40B4-BE49-F238E27FC236}">
                <a16:creationId xmlns:a16="http://schemas.microsoft.com/office/drawing/2014/main" id="{13387874-C639-192D-1930-A7B8631E8E3F}"/>
              </a:ext>
            </a:extLst>
          </p:cNvPr>
          <p:cNvSpPr/>
          <p:nvPr/>
        </p:nvSpPr>
        <p:spPr>
          <a:xfrm>
            <a:off x="4606734" y="5076756"/>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自律性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楕円 38">
            <a:extLst>
              <a:ext uri="{FF2B5EF4-FFF2-40B4-BE49-F238E27FC236}">
                <a16:creationId xmlns:a16="http://schemas.microsoft.com/office/drawing/2014/main" id="{B5C0EA3A-D623-87DC-55AA-FED2013CB6C3}"/>
              </a:ext>
            </a:extLst>
          </p:cNvPr>
          <p:cNvSpPr/>
          <p:nvPr/>
        </p:nvSpPr>
        <p:spPr>
          <a:xfrm>
            <a:off x="7179147" y="3453017"/>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楕円 39">
            <a:extLst>
              <a:ext uri="{FF2B5EF4-FFF2-40B4-BE49-F238E27FC236}">
                <a16:creationId xmlns:a16="http://schemas.microsoft.com/office/drawing/2014/main" id="{B7F795CB-B3B4-906E-DDE9-7A5CDDE63E86}"/>
              </a:ext>
            </a:extLst>
          </p:cNvPr>
          <p:cNvSpPr/>
          <p:nvPr/>
        </p:nvSpPr>
        <p:spPr>
          <a:xfrm>
            <a:off x="2014595" y="3436739"/>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有能性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楕円 41">
            <a:extLst>
              <a:ext uri="{FF2B5EF4-FFF2-40B4-BE49-F238E27FC236}">
                <a16:creationId xmlns:a16="http://schemas.microsoft.com/office/drawing/2014/main" id="{2139B3C7-7B95-31FB-AEF0-621541D75539}"/>
              </a:ext>
            </a:extLst>
          </p:cNvPr>
          <p:cNvSpPr/>
          <p:nvPr/>
        </p:nvSpPr>
        <p:spPr>
          <a:xfrm>
            <a:off x="4615555" y="1855372"/>
            <a:ext cx="537196" cy="479563"/>
          </a:xfrm>
          <a:prstGeom prst="ellipse">
            <a:avLst/>
          </a:prstGeom>
          <a:gradFill flip="none" rotWithShape="1">
            <a:gsLst>
              <a:gs pos="0">
                <a:sysClr val="window" lastClr="FFFFFF"/>
              </a:gs>
              <a:gs pos="50000">
                <a:srgbClr val="8AE28A"/>
              </a:gs>
              <a:gs pos="100000">
                <a:srgbClr val="33CC33"/>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目的性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楕円 42">
            <a:extLst>
              <a:ext uri="{FF2B5EF4-FFF2-40B4-BE49-F238E27FC236}">
                <a16:creationId xmlns:a16="http://schemas.microsoft.com/office/drawing/2014/main" id="{6DADC525-7DC1-CBCD-F33B-40F19D648318}"/>
              </a:ext>
            </a:extLst>
          </p:cNvPr>
          <p:cNvSpPr/>
          <p:nvPr/>
        </p:nvSpPr>
        <p:spPr>
          <a:xfrm>
            <a:off x="2755900" y="3466975"/>
            <a:ext cx="1093788"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自己評価</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楕円 43">
            <a:extLst>
              <a:ext uri="{FF2B5EF4-FFF2-40B4-BE49-F238E27FC236}">
                <a16:creationId xmlns:a16="http://schemas.microsoft.com/office/drawing/2014/main" id="{819EC65C-8533-EC5C-2EDD-EC6B805D4077}"/>
              </a:ext>
            </a:extLst>
          </p:cNvPr>
          <p:cNvSpPr/>
          <p:nvPr/>
        </p:nvSpPr>
        <p:spPr>
          <a:xfrm>
            <a:off x="5881688" y="3476500"/>
            <a:ext cx="1093787"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他者評価</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F3809C9-8A9F-E1BD-B374-7D2D418005F5}"/>
              </a:ext>
            </a:extLst>
          </p:cNvPr>
          <p:cNvSpPr txBox="1"/>
          <p:nvPr/>
        </p:nvSpPr>
        <p:spPr>
          <a:xfrm>
            <a:off x="4621628" y="1199557"/>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未来</a:t>
            </a:r>
          </a:p>
        </p:txBody>
      </p:sp>
      <p:sp>
        <p:nvSpPr>
          <p:cNvPr id="73" name="テキスト ボックス 72">
            <a:extLst>
              <a:ext uri="{FF2B5EF4-FFF2-40B4-BE49-F238E27FC236}">
                <a16:creationId xmlns:a16="http://schemas.microsoft.com/office/drawing/2014/main" id="{DA8E00E4-A012-728A-4432-6B0DBE15E212}"/>
              </a:ext>
            </a:extLst>
          </p:cNvPr>
          <p:cNvSpPr txBox="1"/>
          <p:nvPr/>
        </p:nvSpPr>
        <p:spPr>
          <a:xfrm>
            <a:off x="4594379" y="5936278"/>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過去</a:t>
            </a:r>
          </a:p>
        </p:txBody>
      </p:sp>
      <p:sp>
        <p:nvSpPr>
          <p:cNvPr id="74" name="テキスト ボックス 73">
            <a:extLst>
              <a:ext uri="{FF2B5EF4-FFF2-40B4-BE49-F238E27FC236}">
                <a16:creationId xmlns:a16="http://schemas.microsoft.com/office/drawing/2014/main" id="{CC80C1E7-C223-0ED3-3CEF-100E576739E3}"/>
              </a:ext>
            </a:extLst>
          </p:cNvPr>
          <p:cNvSpPr txBox="1"/>
          <p:nvPr/>
        </p:nvSpPr>
        <p:spPr>
          <a:xfrm>
            <a:off x="1047232" y="3573016"/>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内側</a:t>
            </a:r>
          </a:p>
        </p:txBody>
      </p:sp>
      <p:sp>
        <p:nvSpPr>
          <p:cNvPr id="75" name="テキスト ボックス 74">
            <a:extLst>
              <a:ext uri="{FF2B5EF4-FFF2-40B4-BE49-F238E27FC236}">
                <a16:creationId xmlns:a16="http://schemas.microsoft.com/office/drawing/2014/main" id="{647A5D94-996B-AF56-353B-CF2CEEE0CD3F}"/>
              </a:ext>
            </a:extLst>
          </p:cNvPr>
          <p:cNvSpPr txBox="1"/>
          <p:nvPr/>
        </p:nvSpPr>
        <p:spPr>
          <a:xfrm>
            <a:off x="8131439" y="3568682"/>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外側</a:t>
            </a:r>
          </a:p>
        </p:txBody>
      </p:sp>
      <p:sp>
        <p:nvSpPr>
          <p:cNvPr id="76" name="Text Box 35">
            <a:extLst>
              <a:ext uri="{FF2B5EF4-FFF2-40B4-BE49-F238E27FC236}">
                <a16:creationId xmlns:a16="http://schemas.microsoft.com/office/drawing/2014/main" id="{64B56B07-290C-F2F5-0872-3D19D403F043}"/>
              </a:ext>
            </a:extLst>
          </p:cNvPr>
          <p:cNvSpPr txBox="1">
            <a:spLocks noChangeArrowheads="1"/>
          </p:cNvSpPr>
          <p:nvPr/>
        </p:nvSpPr>
        <p:spPr bwMode="auto">
          <a:xfrm>
            <a:off x="472836" y="6339658"/>
            <a:ext cx="7767349" cy="246221"/>
          </a:xfrm>
          <a:prstGeom prst="rect">
            <a:avLst/>
          </a:prstGeom>
          <a:noFill/>
          <a:ln>
            <a:noFill/>
          </a:ln>
        </p:spPr>
        <p:txBody>
          <a:bodyPr wrap="square">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文献：　</a:t>
            </a:r>
            <a:r>
              <a:rPr kumimoji="1" lang="en-US" altLang="ja-JP"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Erikson, E. H.  /</a:t>
            </a: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自我同一性　アイデンティティとライフサイクル等　を参考に弊社にて概念を解釈して図解・加工。</a:t>
            </a:r>
          </a:p>
        </p:txBody>
      </p:sp>
      <p:grpSp>
        <p:nvGrpSpPr>
          <p:cNvPr id="45" name="グループ化 44">
            <a:extLst>
              <a:ext uri="{FF2B5EF4-FFF2-40B4-BE49-F238E27FC236}">
                <a16:creationId xmlns:a16="http://schemas.microsoft.com/office/drawing/2014/main" id="{8190CEBE-469E-E86B-9931-8B337EAE61A7}"/>
              </a:ext>
            </a:extLst>
          </p:cNvPr>
          <p:cNvGrpSpPr/>
          <p:nvPr/>
        </p:nvGrpSpPr>
        <p:grpSpPr>
          <a:xfrm>
            <a:off x="217065" y="1118239"/>
            <a:ext cx="1692080" cy="1162022"/>
            <a:chOff x="8248650" y="4869545"/>
            <a:chExt cx="1611313" cy="972455"/>
          </a:xfrm>
        </p:grpSpPr>
        <p:sp>
          <p:nvSpPr>
            <p:cNvPr id="46" name="テキスト ボックス 92">
              <a:extLst>
                <a:ext uri="{FF2B5EF4-FFF2-40B4-BE49-F238E27FC236}">
                  <a16:creationId xmlns:a16="http://schemas.microsoft.com/office/drawing/2014/main" id="{8DC0B8C3-E368-8CC3-1486-D8293D309915}"/>
                </a:ext>
              </a:extLst>
            </p:cNvPr>
            <p:cNvSpPr txBox="1">
              <a:spLocks noChangeArrowheads="1"/>
            </p:cNvSpPr>
            <p:nvPr/>
          </p:nvSpPr>
          <p:spPr bwMode="auto">
            <a:xfrm>
              <a:off x="8983663" y="5331508"/>
              <a:ext cx="876300" cy="16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空間軸</a:t>
              </a:r>
              <a:r>
                <a:rPr kumimoji="1" lang="en-US" altLang="ja-JP"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GAP</a:t>
              </a:r>
              <a:endPar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2424AAE-9121-A12F-72C9-8C35ABC6BC48}"/>
                </a:ext>
              </a:extLst>
            </p:cNvPr>
            <p:cNvCxnSpPr/>
            <p:nvPr/>
          </p:nvCxnSpPr>
          <p:spPr>
            <a:xfrm>
              <a:off x="8670925" y="5086350"/>
              <a:ext cx="0"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8BC6279-728C-15BE-8E4C-E78B743184E9}"/>
                </a:ext>
              </a:extLst>
            </p:cNvPr>
            <p:cNvCxnSpPr>
              <a:cxnSpLocks/>
            </p:cNvCxnSpPr>
            <p:nvPr/>
          </p:nvCxnSpPr>
          <p:spPr>
            <a:xfrm>
              <a:off x="8299450" y="5389563"/>
              <a:ext cx="722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92">
              <a:extLst>
                <a:ext uri="{FF2B5EF4-FFF2-40B4-BE49-F238E27FC236}">
                  <a16:creationId xmlns:a16="http://schemas.microsoft.com/office/drawing/2014/main" id="{E6B53A6D-F4EE-79F5-5AA3-71CA11FF41C4}"/>
                </a:ext>
              </a:extLst>
            </p:cNvPr>
            <p:cNvSpPr txBox="1">
              <a:spLocks noChangeArrowheads="1"/>
            </p:cNvSpPr>
            <p:nvPr/>
          </p:nvSpPr>
          <p:spPr bwMode="auto">
            <a:xfrm>
              <a:off x="8248650" y="4869545"/>
              <a:ext cx="865188" cy="16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時間軸</a:t>
              </a:r>
              <a:r>
                <a:rPr kumimoji="1" lang="en-US" altLang="ja-JP"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GAP</a:t>
              </a:r>
              <a:endPar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50" name="楕円 49">
              <a:extLst>
                <a:ext uri="{FF2B5EF4-FFF2-40B4-BE49-F238E27FC236}">
                  <a16:creationId xmlns:a16="http://schemas.microsoft.com/office/drawing/2014/main" id="{B32E1536-088C-CBF4-D3A8-1BCDD0D81F17}"/>
                </a:ext>
              </a:extLst>
            </p:cNvPr>
            <p:cNvSpPr/>
            <p:nvPr/>
          </p:nvSpPr>
          <p:spPr>
            <a:xfrm>
              <a:off x="8453438" y="5207000"/>
              <a:ext cx="455612"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統合</a:t>
              </a:r>
            </a:p>
          </p:txBody>
        </p:sp>
      </p:grpSp>
      <p:sp>
        <p:nvSpPr>
          <p:cNvPr id="51" name="正方形/長方形 50">
            <a:extLst>
              <a:ext uri="{FF2B5EF4-FFF2-40B4-BE49-F238E27FC236}">
                <a16:creationId xmlns:a16="http://schemas.microsoft.com/office/drawing/2014/main" id="{790261E1-046C-CBD0-F835-F05FC373CE2A}"/>
              </a:ext>
            </a:extLst>
          </p:cNvPr>
          <p:cNvSpPr/>
          <p:nvPr/>
        </p:nvSpPr>
        <p:spPr>
          <a:xfrm>
            <a:off x="9098895" y="1365672"/>
            <a:ext cx="252959" cy="803771"/>
          </a:xfrm>
          <a:prstGeom prst="rect">
            <a:avLst/>
          </a:prstGeom>
          <a:noFill/>
          <a:ln w="28575" cap="flat" cmpd="sng" algn="ctr">
            <a:solidFill>
              <a:srgbClr val="FF6699"/>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318BE4B2-6AE3-FE57-E503-BEEBF986042C}"/>
              </a:ext>
            </a:extLst>
          </p:cNvPr>
          <p:cNvSpPr/>
          <p:nvPr/>
        </p:nvSpPr>
        <p:spPr>
          <a:xfrm rot="5400000">
            <a:off x="9099582" y="1356820"/>
            <a:ext cx="262299" cy="803573"/>
          </a:xfrm>
          <a:prstGeom prst="rect">
            <a:avLst/>
          </a:prstGeom>
          <a:noFill/>
          <a:ln w="285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92">
            <a:extLst>
              <a:ext uri="{FF2B5EF4-FFF2-40B4-BE49-F238E27FC236}">
                <a16:creationId xmlns:a16="http://schemas.microsoft.com/office/drawing/2014/main" id="{7945C891-9FBA-1D5B-8903-464B1CB7C4AF}"/>
              </a:ext>
            </a:extLst>
          </p:cNvPr>
          <p:cNvSpPr txBox="1">
            <a:spLocks noChangeArrowheads="1"/>
          </p:cNvSpPr>
          <p:nvPr/>
        </p:nvSpPr>
        <p:spPr bwMode="auto">
          <a:xfrm>
            <a:off x="7904661" y="1627457"/>
            <a:ext cx="992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ビジネス面談</a:t>
            </a:r>
          </a:p>
        </p:txBody>
      </p:sp>
      <p:sp>
        <p:nvSpPr>
          <p:cNvPr id="54" name="テキスト ボックス 92">
            <a:extLst>
              <a:ext uri="{FF2B5EF4-FFF2-40B4-BE49-F238E27FC236}">
                <a16:creationId xmlns:a16="http://schemas.microsoft.com/office/drawing/2014/main" id="{04104F75-1243-AB39-0DCF-2ADF42B38C74}"/>
              </a:ext>
            </a:extLst>
          </p:cNvPr>
          <p:cNvSpPr txBox="1">
            <a:spLocks noChangeArrowheads="1"/>
          </p:cNvSpPr>
          <p:nvPr/>
        </p:nvSpPr>
        <p:spPr bwMode="auto">
          <a:xfrm>
            <a:off x="8726600" y="1106488"/>
            <a:ext cx="992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キャリア面談</a:t>
            </a:r>
          </a:p>
        </p:txBody>
      </p:sp>
    </p:spTree>
    <p:extLst>
      <p:ext uri="{BB962C8B-B14F-4D97-AF65-F5344CB8AC3E}">
        <p14:creationId xmlns:p14="http://schemas.microsoft.com/office/powerpoint/2010/main" val="225077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198098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 </a:t>
            </a:r>
            <a:r>
              <a:rPr lang="ja-JP" altLang="en-US" sz="1800" b="1" dirty="0">
                <a:solidFill>
                  <a:srgbClr val="FF0000"/>
                </a:solidFill>
                <a:latin typeface="Calibri" panose="020F0502020204030204"/>
                <a:ea typeface="游ゴシック" panose="020B0400000000000000" pitchFamily="50" charset="-128"/>
              </a:rPr>
              <a:t>第１回　対自己</a:t>
            </a:r>
            <a:r>
              <a:rPr lang="ja-JP" altLang="en-US" sz="1800" b="1" dirty="0">
                <a:solidFill>
                  <a:prstClr val="black"/>
                </a:solidFill>
                <a:latin typeface="Calibri" panose="020F0502020204030204"/>
                <a:ea typeface="游ゴシック" panose="020B0400000000000000" pitchFamily="50" charset="-128"/>
              </a:rPr>
              <a:t>　</a:t>
            </a:r>
            <a:endParaRPr lang="en-US" altLang="ja-JP" sz="1800" b="1" dirty="0">
              <a:solidFill>
                <a:prstClr val="black"/>
              </a:solidFill>
              <a:latin typeface="Calibri" panose="020F0502020204030204"/>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dirty="0">
                <a:solidFill>
                  <a:prstClr val="black"/>
                </a:solidFill>
                <a:latin typeface="Calibri" panose="020F0502020204030204"/>
                <a:ea typeface="游ゴシック" panose="020B0400000000000000" pitchFamily="50" charset="-128"/>
              </a:rPr>
              <a:t>キャリア開発支援プログラム</a:t>
            </a:r>
            <a:endParaRPr lang="en-US" altLang="ja-JP" sz="1800" b="1" dirty="0">
              <a:solidFill>
                <a:prstClr val="black"/>
              </a:solidFill>
              <a:latin typeface="Calibri" panose="020F0502020204030204"/>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dirty="0">
                <a:solidFill>
                  <a:prstClr val="black"/>
                </a:solidFill>
                <a:latin typeface="Calibri" panose="020F0502020204030204"/>
                <a:ea typeface="游ゴシック" panose="020B0400000000000000" pitchFamily="50" charset="-128"/>
              </a:rPr>
              <a:t> </a:t>
            </a:r>
            <a:endParaRPr lang="en-US" altLang="ja-JP" sz="1800" b="1" dirty="0">
              <a:solidFill>
                <a:prstClr val="black"/>
              </a:solidFill>
              <a:latin typeface="Calibri" panose="020F0502020204030204"/>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dirty="0">
                <a:solidFill>
                  <a:prstClr val="black"/>
                </a:solidFill>
                <a:latin typeface="Calibri" panose="020F0502020204030204"/>
                <a:ea typeface="游ゴシック" panose="020B0400000000000000" pitchFamily="50" charset="-128"/>
              </a:rPr>
              <a:t>「　自分の本来のスイッチで才能を発揮する　</a:t>
            </a:r>
            <a:r>
              <a:rPr lang="ja-JP" altLang="en-US" b="1" dirty="0">
                <a:solidFill>
                  <a:prstClr val="black"/>
                </a:solidFill>
                <a:latin typeface="Calibri" panose="020F0502020204030204"/>
                <a:ea typeface="游ゴシック" panose="020B0400000000000000" pitchFamily="50" charset="-128"/>
              </a:rPr>
              <a:t>」</a:t>
            </a:r>
            <a:r>
              <a:rPr lang="ja-JP" altLang="en-US" sz="1800" b="1" dirty="0">
                <a:solidFill>
                  <a:prstClr val="black"/>
                </a:solidFill>
                <a:latin typeface="Calibri" panose="020F0502020204030204"/>
                <a:ea typeface="游ゴシック" panose="020B0400000000000000" pitchFamily="50" charset="-128"/>
              </a:rPr>
              <a:t>　</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1360151" y="38863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a:defRPr/>
            </a:pPr>
            <a:r>
              <a:rPr lang="en-US" altLang="ja-JP" sz="2000" b="1" kern="0" dirty="0">
                <a:solidFill>
                  <a:prstClr val="black"/>
                </a:solidFill>
                <a:latin typeface="ＭＳ Ｐゴシック" panose="020B0600070205080204" pitchFamily="50" charset="-128"/>
                <a:ea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a:t>
            </a:r>
            <a:r>
              <a:rPr lang="en-US" altLang="ja-JP" sz="2000" b="1" kern="0" dirty="0">
                <a:solidFill>
                  <a:prstClr val="black"/>
                </a:solidFill>
                <a:latin typeface="ＭＳ Ｐゴシック" panose="020B0600070205080204" pitchFamily="50" charset="-128"/>
                <a:ea typeface="ＭＳ Ｐゴシック" panose="020B0600070205080204" pitchFamily="50" charset="-128"/>
              </a:rPr>
              <a:t>Section 1</a:t>
            </a:r>
            <a:r>
              <a:rPr lang="ja-JP" altLang="en-US" sz="2000" b="1" kern="0" dirty="0">
                <a:solidFill>
                  <a:prstClr val="black"/>
                </a:solidFill>
                <a:latin typeface="ＭＳ Ｐゴシック" panose="020B0600070205080204" pitchFamily="50" charset="-128"/>
              </a:rPr>
              <a:t> </a:t>
            </a:r>
            <a:r>
              <a:rPr lang="en-US" altLang="ja-JP" sz="2000" b="1" kern="0" dirty="0">
                <a:solidFill>
                  <a:prstClr val="black"/>
                </a:solidFill>
                <a:latin typeface="ＭＳ Ｐゴシック" panose="020B0600070205080204" pitchFamily="50" charset="-128"/>
                <a:ea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a:t>
            </a:r>
            <a:r>
              <a:rPr lang="ja-JP" altLang="en-US" sz="2000" b="1" kern="0" dirty="0">
                <a:solidFill>
                  <a:prstClr val="black"/>
                </a:solidFill>
                <a:latin typeface="ＭＳ Ｐゴシック" panose="020B0600070205080204" pitchFamily="50" charset="-128"/>
              </a:rPr>
              <a:t>時間軸</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　キャリア・アンカーを</a:t>
            </a:r>
            <a:r>
              <a:rPr lang="ja-JP" altLang="en-US" sz="2000" b="1" kern="0" dirty="0">
                <a:solidFill>
                  <a:prstClr val="black"/>
                </a:solidFill>
                <a:latin typeface="ＭＳ Ｐゴシック" panose="020B0600070205080204" pitchFamily="50" charset="-128"/>
              </a:rPr>
              <a:t>決める</a:t>
            </a:r>
            <a:endParaRPr lang="en-US" altLang="ja-JP" sz="20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Text Box 4">
            <a:extLst>
              <a:ext uri="{FF2B5EF4-FFF2-40B4-BE49-F238E27FC236}">
                <a16:creationId xmlns:a16="http://schemas.microsoft.com/office/drawing/2014/main" id="{2E194383-54C0-4D14-9E71-0BD0B9982825}"/>
              </a:ext>
            </a:extLst>
          </p:cNvPr>
          <p:cNvSpPr txBox="1">
            <a:spLocks noChangeArrowheads="1"/>
          </p:cNvSpPr>
          <p:nvPr/>
        </p:nvSpPr>
        <p:spPr bwMode="auto">
          <a:xfrm>
            <a:off x="1360231" y="47499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2</a:t>
            </a:r>
            <a:r>
              <a:rPr lang="ja-JP" altLang="en-US" sz="2000" b="1" kern="0" dirty="0">
                <a:solidFill>
                  <a:prstClr val="black"/>
                </a:solidFill>
                <a:latin typeface="ＭＳ Ｐゴシック" panose="020B0600070205080204" pitchFamily="50" charset="-128"/>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kern="0" dirty="0">
                <a:solidFill>
                  <a:prstClr val="black"/>
                </a:solidFill>
                <a:latin typeface="ＭＳ Ｐゴシック" panose="020B0600070205080204" pitchFamily="50" charset="-128"/>
              </a:rPr>
              <a:t>空間軸</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キャリア・ストレングスを</a:t>
            </a:r>
            <a:r>
              <a:rPr lang="ja-JP" altLang="en-US" sz="2000" b="1" kern="0" dirty="0">
                <a:solidFill>
                  <a:prstClr val="black"/>
                </a:solidFill>
                <a:latin typeface="ＭＳ Ｐゴシック" panose="020B0600070205080204" pitchFamily="50" charset="-128"/>
              </a:rPr>
              <a:t>活かす</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DA27BE92-589C-CF02-D8E6-19171B16AB7D}"/>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1" lang="ja-JP" altLang="en-US" sz="1800" b="0" dirty="0">
                <a:solidFill>
                  <a:prstClr val="black"/>
                </a:solidFill>
                <a:latin typeface="ＭＳ Ｐゴシック" panose="020B0600070205080204" pitchFamily="50" charset="-128"/>
                <a:ea typeface="ＭＳ Ｐゴシック" panose="020B0600070205080204" pitchFamily="50" charset="-128"/>
              </a:rPr>
              <a:t>　 本日の研修内容</a:t>
            </a:r>
            <a:endParaRPr lang="ja-JP" altLang="en-US" sz="18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E18CC97F-631A-0BBC-ECCB-1D641A2FC67D}"/>
              </a:ext>
            </a:extLst>
          </p:cNvPr>
          <p:cNvSpPr/>
          <p:nvPr/>
        </p:nvSpPr>
        <p:spPr bwMode="auto">
          <a:xfrm>
            <a:off x="359693" y="3289241"/>
            <a:ext cx="9226339" cy="249184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pPr>
            <a:endParaRPr kumimoji="0" lang="ja-JP" altLang="en-US" sz="1000" b="1" i="0" u="none" strike="noStrike" cap="none" normalizeH="0" baseline="0">
              <a:ln>
                <a:noFill/>
              </a:ln>
              <a:solidFill>
                <a:srgbClr val="00325C"/>
              </a:solidFill>
              <a:effectLst/>
              <a:latin typeface="Arial" charset="0"/>
            </a:endParaRPr>
          </a:p>
        </p:txBody>
      </p:sp>
    </p:spTree>
    <p:extLst>
      <p:ext uri="{BB962C8B-B14F-4D97-AF65-F5344CB8AC3E}">
        <p14:creationId xmlns:p14="http://schemas.microsoft.com/office/powerpoint/2010/main" val="190073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E9CBA23-752F-40B3-90F6-979E4ADD24D9}"/>
              </a:ext>
            </a:extLst>
          </p:cNvPr>
          <p:cNvSpPr/>
          <p:nvPr/>
        </p:nvSpPr>
        <p:spPr>
          <a:xfrm>
            <a:off x="0" y="3114539"/>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1</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kern="0" dirty="0">
                <a:solidFill>
                  <a:prstClr val="black"/>
                </a:solidFill>
                <a:latin typeface="ＭＳ Ｐゴシック" panose="020B0600070205080204" pitchFamily="50" charset="-128"/>
              </a:rPr>
              <a:t>時間軸</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　キャリア・アンカーを</a:t>
            </a:r>
            <a:r>
              <a:rPr lang="ja-JP" altLang="en-US" sz="2000" b="1" kern="0" dirty="0">
                <a:solidFill>
                  <a:prstClr val="black"/>
                </a:solidFill>
                <a:latin typeface="ＭＳ Ｐゴシック" panose="020B0600070205080204" pitchFamily="50" charset="-128"/>
              </a:rPr>
              <a:t>決める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13769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No.1</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ja-JP" altLang="en-US" sz="1108" b="0" dirty="0">
                <a:solidFill>
                  <a:srgbClr val="000000"/>
                </a:solidFill>
                <a:latin typeface="ＭＳ Ｐゴシック" panose="020B0600070205080204" pitchFamily="50" charset="-128"/>
              </a:rPr>
              <a:t>人生物語</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矢印: ストライプ 1">
            <a:extLst>
              <a:ext uri="{FF2B5EF4-FFF2-40B4-BE49-F238E27FC236}">
                <a16:creationId xmlns:a16="http://schemas.microsoft.com/office/drawing/2014/main" id="{EFD2F38C-CECE-0E5A-783E-8BCE655A2189}"/>
              </a:ext>
            </a:extLst>
          </p:cNvPr>
          <p:cNvSpPr/>
          <p:nvPr/>
        </p:nvSpPr>
        <p:spPr bwMode="auto">
          <a:xfrm>
            <a:off x="901700" y="5149850"/>
            <a:ext cx="8102600" cy="349250"/>
          </a:xfrm>
          <a:prstGeom prst="stripedRightArrow">
            <a:avLst/>
          </a:prstGeom>
          <a:noFill/>
          <a:ln w="9525" cap="flat" cmpd="sng" algn="ctr">
            <a:solidFill>
              <a:schemeClr val="tx1"/>
            </a:solid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3" name="Text Box 8">
            <a:extLst>
              <a:ext uri="{FF2B5EF4-FFF2-40B4-BE49-F238E27FC236}">
                <a16:creationId xmlns:a16="http://schemas.microsoft.com/office/drawing/2014/main" id="{EBFF027B-F968-A741-7D14-CEED965D335D}"/>
              </a:ext>
            </a:extLst>
          </p:cNvPr>
          <p:cNvSpPr txBox="1">
            <a:spLocks noChangeArrowheads="1"/>
          </p:cNvSpPr>
          <p:nvPr/>
        </p:nvSpPr>
        <p:spPr bwMode="auto">
          <a:xfrm>
            <a:off x="273050" y="1352550"/>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71538"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ja-JP" altLang="en-US" sz="1700" b="1" i="0" u="none" strike="noStrike" kern="1200" cap="none" spc="0" normalizeH="0" baseline="0" noProof="0">
                <a:ln>
                  <a:noFill/>
                </a:ln>
                <a:solidFill>
                  <a:srgbClr val="000000"/>
                </a:solidFill>
                <a:effectLst/>
                <a:uLnTx/>
                <a:uFillTx/>
                <a:latin typeface="Arial" panose="020B0604020202020204" pitchFamily="34" charset="0"/>
                <a:ea typeface="HG創英角ｺﾞｼｯｸUB" panose="020B0909000000000000" pitchFamily="49" charset="-128"/>
                <a:cs typeface="+mn-cs"/>
              </a:rPr>
              <a:t>＋</a:t>
            </a:r>
          </a:p>
        </p:txBody>
      </p:sp>
      <p:sp>
        <p:nvSpPr>
          <p:cNvPr id="4" name="Text Box 9">
            <a:extLst>
              <a:ext uri="{FF2B5EF4-FFF2-40B4-BE49-F238E27FC236}">
                <a16:creationId xmlns:a16="http://schemas.microsoft.com/office/drawing/2014/main" id="{CFA48D61-2C05-A924-2AAC-CA1FF129C6F8}"/>
              </a:ext>
            </a:extLst>
          </p:cNvPr>
          <p:cNvSpPr txBox="1">
            <a:spLocks noChangeArrowheads="1"/>
          </p:cNvSpPr>
          <p:nvPr/>
        </p:nvSpPr>
        <p:spPr bwMode="auto">
          <a:xfrm>
            <a:off x="273050" y="3295650"/>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71538"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ja-JP" altLang="en-US" sz="1700" b="1" i="0" u="none" strike="noStrike" kern="1200" cap="none" spc="0" normalizeH="0" baseline="0" noProof="0">
                <a:ln>
                  <a:noFill/>
                </a:ln>
                <a:solidFill>
                  <a:srgbClr val="000000"/>
                </a:solidFill>
                <a:effectLst/>
                <a:uLnTx/>
                <a:uFillTx/>
                <a:latin typeface="Arial" panose="020B0604020202020204" pitchFamily="34" charset="0"/>
                <a:ea typeface="HG創英角ｺﾞｼｯｸUB" panose="020B0909000000000000" pitchFamily="49" charset="-128"/>
                <a:cs typeface="+mn-cs"/>
              </a:rPr>
              <a:t>－</a:t>
            </a:r>
          </a:p>
        </p:txBody>
      </p:sp>
      <p:sp>
        <p:nvSpPr>
          <p:cNvPr id="5" name="Line 3">
            <a:extLst>
              <a:ext uri="{FF2B5EF4-FFF2-40B4-BE49-F238E27FC236}">
                <a16:creationId xmlns:a16="http://schemas.microsoft.com/office/drawing/2014/main" id="{540859C0-235D-960C-D302-A96D7CC04EFD}"/>
              </a:ext>
            </a:extLst>
          </p:cNvPr>
          <p:cNvSpPr>
            <a:spLocks noChangeShapeType="1"/>
          </p:cNvSpPr>
          <p:nvPr/>
        </p:nvSpPr>
        <p:spPr bwMode="auto">
          <a:xfrm flipV="1">
            <a:off x="357188" y="2417763"/>
            <a:ext cx="9204325" cy="142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120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6" name="Text Box 49">
            <a:extLst>
              <a:ext uri="{FF2B5EF4-FFF2-40B4-BE49-F238E27FC236}">
                <a16:creationId xmlns:a16="http://schemas.microsoft.com/office/drawing/2014/main" id="{C4240905-D27E-5B88-9C36-FDB48B9390C7}"/>
              </a:ext>
            </a:extLst>
          </p:cNvPr>
          <p:cNvSpPr txBox="1">
            <a:spLocks noChangeArrowheads="1"/>
          </p:cNvSpPr>
          <p:nvPr/>
        </p:nvSpPr>
        <p:spPr bwMode="auto">
          <a:xfrm>
            <a:off x="9083675" y="2451100"/>
            <a:ext cx="4397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現在</a:t>
            </a:r>
          </a:p>
        </p:txBody>
      </p:sp>
      <p:sp>
        <p:nvSpPr>
          <p:cNvPr id="7" name="正方形/長方形 4">
            <a:extLst>
              <a:ext uri="{FF2B5EF4-FFF2-40B4-BE49-F238E27FC236}">
                <a16:creationId xmlns:a16="http://schemas.microsoft.com/office/drawing/2014/main" id="{0DD99C1C-22F3-78F5-6328-6475292B31A3}"/>
              </a:ext>
            </a:extLst>
          </p:cNvPr>
          <p:cNvSpPr>
            <a:spLocks noChangeArrowheads="1"/>
          </p:cNvSpPr>
          <p:nvPr/>
        </p:nvSpPr>
        <p:spPr bwMode="auto">
          <a:xfrm>
            <a:off x="271463" y="404813"/>
            <a:ext cx="9290050" cy="385762"/>
          </a:xfrm>
          <a:prstGeom prst="rect">
            <a:avLst/>
          </a:prstGeom>
          <a:solidFill>
            <a:schemeClr val="bg1"/>
          </a:solidFill>
          <a:ln w="12700"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ご自分が生まれてから今に至るまでのライフ・キャリア・ストーリーにタイトルをつけるとしたら何でしょうか「　　　　　　　　　　　　　　　　　　　　　　　　　　　　　　　　　　　　　　　　　」</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8" name="直線コネクタ 10">
            <a:extLst>
              <a:ext uri="{FF2B5EF4-FFF2-40B4-BE49-F238E27FC236}">
                <a16:creationId xmlns:a16="http://schemas.microsoft.com/office/drawing/2014/main" id="{39C075AC-5C08-6935-3CB5-8008707CCB04}"/>
              </a:ext>
            </a:extLst>
          </p:cNvPr>
          <p:cNvCxnSpPr>
            <a:cxnSpLocks noChangeShapeType="1"/>
          </p:cNvCxnSpPr>
          <p:nvPr/>
        </p:nvCxnSpPr>
        <p:spPr bwMode="auto">
          <a:xfrm>
            <a:off x="536575" y="2332038"/>
            <a:ext cx="0" cy="22066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正方形/長方形 22">
            <a:extLst>
              <a:ext uri="{FF2B5EF4-FFF2-40B4-BE49-F238E27FC236}">
                <a16:creationId xmlns:a16="http://schemas.microsoft.com/office/drawing/2014/main" id="{B4EEAE6A-A64E-151E-1ACA-5F0E87DC6FE2}"/>
              </a:ext>
            </a:extLst>
          </p:cNvPr>
          <p:cNvSpPr>
            <a:spLocks noChangeArrowheads="1"/>
          </p:cNvSpPr>
          <p:nvPr/>
        </p:nvSpPr>
        <p:spPr bwMode="auto">
          <a:xfrm>
            <a:off x="1065213" y="4108450"/>
            <a:ext cx="1282700"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C54F8E8A-89C3-A70A-E7A0-E34F351BCC3F}"/>
              </a:ext>
            </a:extLst>
          </p:cNvPr>
          <p:cNvSpPr/>
          <p:nvPr/>
        </p:nvSpPr>
        <p:spPr>
          <a:xfrm>
            <a:off x="1084263" y="4117975"/>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原体験①</a:t>
            </a:r>
          </a:p>
        </p:txBody>
      </p:sp>
      <p:sp>
        <p:nvSpPr>
          <p:cNvPr id="11" name="正方形/長方形 22">
            <a:extLst>
              <a:ext uri="{FF2B5EF4-FFF2-40B4-BE49-F238E27FC236}">
                <a16:creationId xmlns:a16="http://schemas.microsoft.com/office/drawing/2014/main" id="{EBCAB487-1EAD-0773-9FC7-9FE27C853DED}"/>
              </a:ext>
            </a:extLst>
          </p:cNvPr>
          <p:cNvSpPr>
            <a:spLocks noChangeArrowheads="1"/>
          </p:cNvSpPr>
          <p:nvPr/>
        </p:nvSpPr>
        <p:spPr bwMode="auto">
          <a:xfrm>
            <a:off x="2635250" y="4108450"/>
            <a:ext cx="1284288"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507189E8-2847-DBF1-DADF-CAC9E71EACB8}"/>
              </a:ext>
            </a:extLst>
          </p:cNvPr>
          <p:cNvSpPr/>
          <p:nvPr/>
        </p:nvSpPr>
        <p:spPr>
          <a:xfrm>
            <a:off x="2655888" y="4117975"/>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原体験②</a:t>
            </a:r>
          </a:p>
        </p:txBody>
      </p:sp>
      <p:sp>
        <p:nvSpPr>
          <p:cNvPr id="13" name="正方形/長方形 22">
            <a:extLst>
              <a:ext uri="{FF2B5EF4-FFF2-40B4-BE49-F238E27FC236}">
                <a16:creationId xmlns:a16="http://schemas.microsoft.com/office/drawing/2014/main" id="{7C357986-C671-2399-7EAD-9E7843945A10}"/>
              </a:ext>
            </a:extLst>
          </p:cNvPr>
          <p:cNvSpPr>
            <a:spLocks noChangeArrowheads="1"/>
          </p:cNvSpPr>
          <p:nvPr/>
        </p:nvSpPr>
        <p:spPr bwMode="auto">
          <a:xfrm>
            <a:off x="4229100" y="4117975"/>
            <a:ext cx="1282700"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35E30D65-9B82-8B98-A0EB-EA9B7D841FF5}"/>
              </a:ext>
            </a:extLst>
          </p:cNvPr>
          <p:cNvSpPr/>
          <p:nvPr/>
        </p:nvSpPr>
        <p:spPr>
          <a:xfrm>
            <a:off x="4248150" y="4127500"/>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原体験③</a:t>
            </a:r>
          </a:p>
        </p:txBody>
      </p:sp>
      <p:sp>
        <p:nvSpPr>
          <p:cNvPr id="16" name="正方形/長方形 24">
            <a:extLst>
              <a:ext uri="{FF2B5EF4-FFF2-40B4-BE49-F238E27FC236}">
                <a16:creationId xmlns:a16="http://schemas.microsoft.com/office/drawing/2014/main" id="{B4AC520C-EC89-8297-3FE4-1C51CFC8CEB6}"/>
              </a:ext>
            </a:extLst>
          </p:cNvPr>
          <p:cNvSpPr>
            <a:spLocks noChangeArrowheads="1"/>
          </p:cNvSpPr>
          <p:nvPr/>
        </p:nvSpPr>
        <p:spPr bwMode="auto">
          <a:xfrm>
            <a:off x="5816600" y="4108450"/>
            <a:ext cx="1284288"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04854429-D238-F6F7-4A50-DCEA6489B689}"/>
              </a:ext>
            </a:extLst>
          </p:cNvPr>
          <p:cNvSpPr/>
          <p:nvPr/>
        </p:nvSpPr>
        <p:spPr>
          <a:xfrm>
            <a:off x="5837238" y="4117975"/>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原体験④</a:t>
            </a:r>
          </a:p>
        </p:txBody>
      </p:sp>
      <p:sp>
        <p:nvSpPr>
          <p:cNvPr id="18" name="正方形/長方形 26">
            <a:extLst>
              <a:ext uri="{FF2B5EF4-FFF2-40B4-BE49-F238E27FC236}">
                <a16:creationId xmlns:a16="http://schemas.microsoft.com/office/drawing/2014/main" id="{82A866FD-0769-62CD-E62F-3924A9225BD1}"/>
              </a:ext>
            </a:extLst>
          </p:cNvPr>
          <p:cNvSpPr>
            <a:spLocks noChangeArrowheads="1"/>
          </p:cNvSpPr>
          <p:nvPr/>
        </p:nvSpPr>
        <p:spPr bwMode="auto">
          <a:xfrm>
            <a:off x="7439025" y="4108450"/>
            <a:ext cx="1282700"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1FE2394B-BFDC-2EEA-DC89-4B049A854432}"/>
              </a:ext>
            </a:extLst>
          </p:cNvPr>
          <p:cNvSpPr/>
          <p:nvPr/>
        </p:nvSpPr>
        <p:spPr>
          <a:xfrm>
            <a:off x="7458075" y="4117975"/>
            <a:ext cx="1274763"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原体験⑤</a:t>
            </a:r>
          </a:p>
        </p:txBody>
      </p:sp>
      <p:sp>
        <p:nvSpPr>
          <p:cNvPr id="20" name="楕円 29">
            <a:extLst>
              <a:ext uri="{FF2B5EF4-FFF2-40B4-BE49-F238E27FC236}">
                <a16:creationId xmlns:a16="http://schemas.microsoft.com/office/drawing/2014/main" id="{5F39D89D-3612-C365-8463-EA6ADE1FD647}"/>
              </a:ext>
            </a:extLst>
          </p:cNvPr>
          <p:cNvSpPr>
            <a:spLocks noChangeArrowheads="1"/>
          </p:cNvSpPr>
          <p:nvPr/>
        </p:nvSpPr>
        <p:spPr bwMode="auto">
          <a:xfrm>
            <a:off x="280988" y="5083175"/>
            <a:ext cx="538162" cy="471488"/>
          </a:xfrm>
          <a:prstGeom prst="ellipse">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過去</a:t>
            </a:r>
          </a:p>
        </p:txBody>
      </p:sp>
      <p:sp>
        <p:nvSpPr>
          <p:cNvPr id="21" name="楕円 30">
            <a:extLst>
              <a:ext uri="{FF2B5EF4-FFF2-40B4-BE49-F238E27FC236}">
                <a16:creationId xmlns:a16="http://schemas.microsoft.com/office/drawing/2014/main" id="{F7045240-26AE-ADE9-2AF2-1F1983B8A08D}"/>
              </a:ext>
            </a:extLst>
          </p:cNvPr>
          <p:cNvSpPr>
            <a:spLocks noChangeArrowheads="1"/>
          </p:cNvSpPr>
          <p:nvPr/>
        </p:nvSpPr>
        <p:spPr bwMode="auto">
          <a:xfrm>
            <a:off x="9023350" y="5084763"/>
            <a:ext cx="538163" cy="473075"/>
          </a:xfrm>
          <a:prstGeom prst="ellipse">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現在</a:t>
            </a:r>
          </a:p>
        </p:txBody>
      </p:sp>
      <p:cxnSp>
        <p:nvCxnSpPr>
          <p:cNvPr id="22" name="直線コネクタ 3">
            <a:extLst>
              <a:ext uri="{FF2B5EF4-FFF2-40B4-BE49-F238E27FC236}">
                <a16:creationId xmlns:a16="http://schemas.microsoft.com/office/drawing/2014/main" id="{2961ACA5-DB1E-6516-D658-400AFA346728}"/>
              </a:ext>
            </a:extLst>
          </p:cNvPr>
          <p:cNvCxnSpPr>
            <a:cxnSpLocks/>
            <a:stCxn id="9" idx="1"/>
            <a:endCxn id="9" idx="3"/>
          </p:cNvCxnSpPr>
          <p:nvPr/>
        </p:nvCxnSpPr>
        <p:spPr bwMode="auto">
          <a:xfrm>
            <a:off x="1065213" y="5310188"/>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32">
            <a:extLst>
              <a:ext uri="{FF2B5EF4-FFF2-40B4-BE49-F238E27FC236}">
                <a16:creationId xmlns:a16="http://schemas.microsoft.com/office/drawing/2014/main" id="{281C44C9-AC9B-3B6A-F3B1-67E36AF755D0}"/>
              </a:ext>
            </a:extLst>
          </p:cNvPr>
          <p:cNvCxnSpPr>
            <a:cxnSpLocks noChangeShapeType="1"/>
          </p:cNvCxnSpPr>
          <p:nvPr/>
        </p:nvCxnSpPr>
        <p:spPr bwMode="auto">
          <a:xfrm>
            <a:off x="2655888" y="5308600"/>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33">
            <a:extLst>
              <a:ext uri="{FF2B5EF4-FFF2-40B4-BE49-F238E27FC236}">
                <a16:creationId xmlns:a16="http://schemas.microsoft.com/office/drawing/2014/main" id="{A5CAF2B6-FC94-DA59-9611-B56CABA54C0A}"/>
              </a:ext>
            </a:extLst>
          </p:cNvPr>
          <p:cNvCxnSpPr>
            <a:cxnSpLocks noChangeShapeType="1"/>
          </p:cNvCxnSpPr>
          <p:nvPr/>
        </p:nvCxnSpPr>
        <p:spPr bwMode="auto">
          <a:xfrm>
            <a:off x="5837238" y="5319713"/>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34">
            <a:extLst>
              <a:ext uri="{FF2B5EF4-FFF2-40B4-BE49-F238E27FC236}">
                <a16:creationId xmlns:a16="http://schemas.microsoft.com/office/drawing/2014/main" id="{4AA4B8D7-4E47-5F97-2631-10EA637BF4A8}"/>
              </a:ext>
            </a:extLst>
          </p:cNvPr>
          <p:cNvCxnSpPr>
            <a:cxnSpLocks noChangeShapeType="1"/>
          </p:cNvCxnSpPr>
          <p:nvPr/>
        </p:nvCxnSpPr>
        <p:spPr bwMode="auto">
          <a:xfrm>
            <a:off x="4229100" y="5308600"/>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35">
            <a:extLst>
              <a:ext uri="{FF2B5EF4-FFF2-40B4-BE49-F238E27FC236}">
                <a16:creationId xmlns:a16="http://schemas.microsoft.com/office/drawing/2014/main" id="{465AC516-48AE-AB23-6E4C-535F033DE90D}"/>
              </a:ext>
            </a:extLst>
          </p:cNvPr>
          <p:cNvCxnSpPr>
            <a:cxnSpLocks noChangeShapeType="1"/>
          </p:cNvCxnSpPr>
          <p:nvPr/>
        </p:nvCxnSpPr>
        <p:spPr bwMode="auto">
          <a:xfrm>
            <a:off x="7458075" y="5319713"/>
            <a:ext cx="1284288"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Box 64">
            <a:extLst>
              <a:ext uri="{FF2B5EF4-FFF2-40B4-BE49-F238E27FC236}">
                <a16:creationId xmlns:a16="http://schemas.microsoft.com/office/drawing/2014/main" id="{2002DBC2-ADFF-E80C-72C1-87DF8617EA0A}"/>
              </a:ext>
            </a:extLst>
          </p:cNvPr>
          <p:cNvSpPr txBox="1">
            <a:spLocks noChangeArrowheads="1"/>
          </p:cNvSpPr>
          <p:nvPr/>
        </p:nvSpPr>
        <p:spPr bwMode="auto">
          <a:xfrm>
            <a:off x="1060450" y="5299075"/>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8" name="Text Box 64">
            <a:extLst>
              <a:ext uri="{FF2B5EF4-FFF2-40B4-BE49-F238E27FC236}">
                <a16:creationId xmlns:a16="http://schemas.microsoft.com/office/drawing/2014/main" id="{B9007B61-D8B5-A0CA-A2A3-9EF7735A52B1}"/>
              </a:ext>
            </a:extLst>
          </p:cNvPr>
          <p:cNvSpPr txBox="1">
            <a:spLocks noChangeArrowheads="1"/>
          </p:cNvSpPr>
          <p:nvPr/>
        </p:nvSpPr>
        <p:spPr bwMode="auto">
          <a:xfrm>
            <a:off x="2649538" y="5310188"/>
            <a:ext cx="1282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9" name="Text Box 64">
            <a:extLst>
              <a:ext uri="{FF2B5EF4-FFF2-40B4-BE49-F238E27FC236}">
                <a16:creationId xmlns:a16="http://schemas.microsoft.com/office/drawing/2014/main" id="{7B750C16-7DC5-CC77-45AC-B3123E44AE27}"/>
              </a:ext>
            </a:extLst>
          </p:cNvPr>
          <p:cNvSpPr txBox="1">
            <a:spLocks noChangeArrowheads="1"/>
          </p:cNvSpPr>
          <p:nvPr/>
        </p:nvSpPr>
        <p:spPr bwMode="auto">
          <a:xfrm>
            <a:off x="4246563" y="5316538"/>
            <a:ext cx="1282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30" name="Text Box 64">
            <a:extLst>
              <a:ext uri="{FF2B5EF4-FFF2-40B4-BE49-F238E27FC236}">
                <a16:creationId xmlns:a16="http://schemas.microsoft.com/office/drawing/2014/main" id="{B2967ED3-29AF-2015-8E97-413B1DD1C278}"/>
              </a:ext>
            </a:extLst>
          </p:cNvPr>
          <p:cNvSpPr txBox="1">
            <a:spLocks noChangeArrowheads="1"/>
          </p:cNvSpPr>
          <p:nvPr/>
        </p:nvSpPr>
        <p:spPr bwMode="auto">
          <a:xfrm>
            <a:off x="5829300" y="5319713"/>
            <a:ext cx="1284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31" name="Text Box 64">
            <a:extLst>
              <a:ext uri="{FF2B5EF4-FFF2-40B4-BE49-F238E27FC236}">
                <a16:creationId xmlns:a16="http://schemas.microsoft.com/office/drawing/2014/main" id="{D03A9348-FE7E-29EB-68AD-D81A1412C9E2}"/>
              </a:ext>
            </a:extLst>
          </p:cNvPr>
          <p:cNvSpPr txBox="1">
            <a:spLocks noChangeArrowheads="1"/>
          </p:cNvSpPr>
          <p:nvPr/>
        </p:nvSpPr>
        <p:spPr bwMode="auto">
          <a:xfrm>
            <a:off x="7454900" y="5316538"/>
            <a:ext cx="1284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32" name="Text Box 64">
            <a:extLst>
              <a:ext uri="{FF2B5EF4-FFF2-40B4-BE49-F238E27FC236}">
                <a16:creationId xmlns:a16="http://schemas.microsoft.com/office/drawing/2014/main" id="{8443FAEB-393D-6086-485A-E6310A3D68C6}"/>
              </a:ext>
            </a:extLst>
          </p:cNvPr>
          <p:cNvSpPr txBox="1">
            <a:spLocks noChangeArrowheads="1"/>
          </p:cNvSpPr>
          <p:nvPr/>
        </p:nvSpPr>
        <p:spPr bwMode="auto">
          <a:xfrm>
            <a:off x="1068388" y="4292600"/>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3" name="Text Box 64">
            <a:extLst>
              <a:ext uri="{FF2B5EF4-FFF2-40B4-BE49-F238E27FC236}">
                <a16:creationId xmlns:a16="http://schemas.microsoft.com/office/drawing/2014/main" id="{A815FAC8-C58A-5048-865C-66D82CB5EE4B}"/>
              </a:ext>
            </a:extLst>
          </p:cNvPr>
          <p:cNvSpPr txBox="1">
            <a:spLocks noChangeArrowheads="1"/>
          </p:cNvSpPr>
          <p:nvPr/>
        </p:nvSpPr>
        <p:spPr bwMode="auto">
          <a:xfrm>
            <a:off x="2630488" y="4292600"/>
            <a:ext cx="1284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4" name="Text Box 64">
            <a:extLst>
              <a:ext uri="{FF2B5EF4-FFF2-40B4-BE49-F238E27FC236}">
                <a16:creationId xmlns:a16="http://schemas.microsoft.com/office/drawing/2014/main" id="{2CF472CC-B8E5-6E81-B8D5-790F8ABEA0F8}"/>
              </a:ext>
            </a:extLst>
          </p:cNvPr>
          <p:cNvSpPr txBox="1">
            <a:spLocks noChangeArrowheads="1"/>
          </p:cNvSpPr>
          <p:nvPr/>
        </p:nvSpPr>
        <p:spPr bwMode="auto">
          <a:xfrm>
            <a:off x="4237038" y="4292600"/>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5" name="Text Box 64">
            <a:extLst>
              <a:ext uri="{FF2B5EF4-FFF2-40B4-BE49-F238E27FC236}">
                <a16:creationId xmlns:a16="http://schemas.microsoft.com/office/drawing/2014/main" id="{00AA9161-14C2-672C-2CE0-8DD452E69C93}"/>
              </a:ext>
            </a:extLst>
          </p:cNvPr>
          <p:cNvSpPr txBox="1">
            <a:spLocks noChangeArrowheads="1"/>
          </p:cNvSpPr>
          <p:nvPr/>
        </p:nvSpPr>
        <p:spPr bwMode="auto">
          <a:xfrm>
            <a:off x="5829300" y="4292600"/>
            <a:ext cx="1284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6" name="Text Box 64">
            <a:extLst>
              <a:ext uri="{FF2B5EF4-FFF2-40B4-BE49-F238E27FC236}">
                <a16:creationId xmlns:a16="http://schemas.microsoft.com/office/drawing/2014/main" id="{9BD903FB-A034-CA45-7DD3-C0150884AC79}"/>
              </a:ext>
            </a:extLst>
          </p:cNvPr>
          <p:cNvSpPr txBox="1">
            <a:spLocks noChangeArrowheads="1"/>
          </p:cNvSpPr>
          <p:nvPr/>
        </p:nvSpPr>
        <p:spPr bwMode="auto">
          <a:xfrm>
            <a:off x="7454900" y="4292600"/>
            <a:ext cx="1284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7" name="Text Box 64">
            <a:extLst>
              <a:ext uri="{FF2B5EF4-FFF2-40B4-BE49-F238E27FC236}">
                <a16:creationId xmlns:a16="http://schemas.microsoft.com/office/drawing/2014/main" id="{B10AB221-5350-7A81-7857-AD65F215BC82}"/>
              </a:ext>
            </a:extLst>
          </p:cNvPr>
          <p:cNvSpPr txBox="1">
            <a:spLocks noChangeArrowheads="1"/>
          </p:cNvSpPr>
          <p:nvPr/>
        </p:nvSpPr>
        <p:spPr bwMode="auto">
          <a:xfrm>
            <a:off x="7813675" y="0"/>
            <a:ext cx="2100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No.1</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ja-JP" altLang="en-US" sz="1108" b="0" dirty="0">
                <a:solidFill>
                  <a:srgbClr val="000000"/>
                </a:solidFill>
                <a:latin typeface="ＭＳ Ｐゴシック" panose="020B0600070205080204" pitchFamily="50" charset="-128"/>
              </a:rPr>
              <a:t>人生物語</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矢印: ストライプ 1">
            <a:extLst>
              <a:ext uri="{FF2B5EF4-FFF2-40B4-BE49-F238E27FC236}">
                <a16:creationId xmlns:a16="http://schemas.microsoft.com/office/drawing/2014/main" id="{F71C7FE7-12EC-F149-24BC-7974C72DB892}"/>
              </a:ext>
            </a:extLst>
          </p:cNvPr>
          <p:cNvSpPr/>
          <p:nvPr/>
        </p:nvSpPr>
        <p:spPr bwMode="auto">
          <a:xfrm>
            <a:off x="901700" y="5083323"/>
            <a:ext cx="8102600" cy="349250"/>
          </a:xfrm>
          <a:prstGeom prst="stripedRightArrow">
            <a:avLst/>
          </a:prstGeom>
          <a:noFill/>
          <a:ln w="9525" cap="flat" cmpd="sng" algn="ctr">
            <a:solidFill>
              <a:schemeClr val="tx1"/>
            </a:solidFill>
            <a:prstDash val="solid"/>
            <a:round/>
            <a:headEnd type="none" w="med" len="med"/>
            <a:tailEnd type="none" w="med" len="me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3" name="正方形/長方形 4">
            <a:extLst>
              <a:ext uri="{FF2B5EF4-FFF2-40B4-BE49-F238E27FC236}">
                <a16:creationId xmlns:a16="http://schemas.microsoft.com/office/drawing/2014/main" id="{B3565F39-032F-2634-2BAD-E2B0A93CBB95}"/>
              </a:ext>
            </a:extLst>
          </p:cNvPr>
          <p:cNvSpPr>
            <a:spLocks noChangeArrowheads="1"/>
          </p:cNvSpPr>
          <p:nvPr/>
        </p:nvSpPr>
        <p:spPr bwMode="auto">
          <a:xfrm>
            <a:off x="271463" y="404813"/>
            <a:ext cx="9290050" cy="385762"/>
          </a:xfrm>
          <a:prstGeom prst="rect">
            <a:avLst/>
          </a:prstGeom>
          <a:solidFill>
            <a:schemeClr val="bg1"/>
          </a:solidFill>
          <a:ln w="12700"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ご自分が生まれてから今に至るまでのライフ・キャリア・ストーリーにタイトルをつけるとしたら何でしょうか「　</a:t>
            </a:r>
            <a:r>
              <a:rPr kumimoji="1" lang="ja-JP" altLang="en-US" b="0" kern="0" dirty="0">
                <a:solidFill>
                  <a:srgbClr val="FF0000"/>
                </a:solidFill>
              </a:rPr>
              <a:t>ハードシップ。荒波にもまれながらも大きな成長を遂げた２年半</a:t>
            </a:r>
            <a:r>
              <a:rPr kumimoji="1" lang="ja-JP" altLang="en-US" b="0" dirty="0">
                <a:solidFill>
                  <a:srgbClr val="000000"/>
                </a:solidFill>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 name="正方形/長方形 22">
            <a:extLst>
              <a:ext uri="{FF2B5EF4-FFF2-40B4-BE49-F238E27FC236}">
                <a16:creationId xmlns:a16="http://schemas.microsoft.com/office/drawing/2014/main" id="{A7803420-9C2B-1B0D-D340-68036B41705F}"/>
              </a:ext>
            </a:extLst>
          </p:cNvPr>
          <p:cNvSpPr>
            <a:spLocks noChangeArrowheads="1"/>
          </p:cNvSpPr>
          <p:nvPr/>
        </p:nvSpPr>
        <p:spPr bwMode="auto">
          <a:xfrm>
            <a:off x="1065213" y="4041923"/>
            <a:ext cx="1282700"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3F584866-E22E-2D03-F0CC-1903132971BF}"/>
              </a:ext>
            </a:extLst>
          </p:cNvPr>
          <p:cNvSpPr/>
          <p:nvPr/>
        </p:nvSpPr>
        <p:spPr>
          <a:xfrm>
            <a:off x="1084263" y="4051448"/>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原体験①</a:t>
            </a:r>
          </a:p>
        </p:txBody>
      </p:sp>
      <p:sp>
        <p:nvSpPr>
          <p:cNvPr id="6" name="正方形/長方形 22">
            <a:extLst>
              <a:ext uri="{FF2B5EF4-FFF2-40B4-BE49-F238E27FC236}">
                <a16:creationId xmlns:a16="http://schemas.microsoft.com/office/drawing/2014/main" id="{A0033029-E093-8486-62B9-47125EFDDDB1}"/>
              </a:ext>
            </a:extLst>
          </p:cNvPr>
          <p:cNvSpPr>
            <a:spLocks noChangeArrowheads="1"/>
          </p:cNvSpPr>
          <p:nvPr/>
        </p:nvSpPr>
        <p:spPr bwMode="auto">
          <a:xfrm>
            <a:off x="2635250" y="4041923"/>
            <a:ext cx="1284288"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E128838D-4275-1EB4-8434-D89A71549D41}"/>
              </a:ext>
            </a:extLst>
          </p:cNvPr>
          <p:cNvSpPr/>
          <p:nvPr/>
        </p:nvSpPr>
        <p:spPr>
          <a:xfrm>
            <a:off x="2655888" y="4051448"/>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原体験②</a:t>
            </a:r>
          </a:p>
        </p:txBody>
      </p:sp>
      <p:sp>
        <p:nvSpPr>
          <p:cNvPr id="8" name="正方形/長方形 22">
            <a:extLst>
              <a:ext uri="{FF2B5EF4-FFF2-40B4-BE49-F238E27FC236}">
                <a16:creationId xmlns:a16="http://schemas.microsoft.com/office/drawing/2014/main" id="{342B5257-23B5-FB0C-C0BC-124498980018}"/>
              </a:ext>
            </a:extLst>
          </p:cNvPr>
          <p:cNvSpPr>
            <a:spLocks noChangeArrowheads="1"/>
          </p:cNvSpPr>
          <p:nvPr/>
        </p:nvSpPr>
        <p:spPr bwMode="auto">
          <a:xfrm>
            <a:off x="4229100" y="4051448"/>
            <a:ext cx="1282700"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E835FA20-3806-E791-8C03-58FCC3895E87}"/>
              </a:ext>
            </a:extLst>
          </p:cNvPr>
          <p:cNvSpPr/>
          <p:nvPr/>
        </p:nvSpPr>
        <p:spPr>
          <a:xfrm>
            <a:off x="4248150" y="4060973"/>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原体験③</a:t>
            </a:r>
          </a:p>
        </p:txBody>
      </p:sp>
      <p:sp>
        <p:nvSpPr>
          <p:cNvPr id="10" name="正方形/長方形 24">
            <a:extLst>
              <a:ext uri="{FF2B5EF4-FFF2-40B4-BE49-F238E27FC236}">
                <a16:creationId xmlns:a16="http://schemas.microsoft.com/office/drawing/2014/main" id="{3990E096-B194-0F16-CF1B-C4E41AC5FE22}"/>
              </a:ext>
            </a:extLst>
          </p:cNvPr>
          <p:cNvSpPr>
            <a:spLocks noChangeArrowheads="1"/>
          </p:cNvSpPr>
          <p:nvPr/>
        </p:nvSpPr>
        <p:spPr bwMode="auto">
          <a:xfrm>
            <a:off x="5816600" y="4041923"/>
            <a:ext cx="1284288"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8A3B329A-C67D-384D-3955-CD213328320D}"/>
              </a:ext>
            </a:extLst>
          </p:cNvPr>
          <p:cNvSpPr/>
          <p:nvPr/>
        </p:nvSpPr>
        <p:spPr>
          <a:xfrm>
            <a:off x="5837238" y="4051448"/>
            <a:ext cx="1273175"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原体験④</a:t>
            </a:r>
          </a:p>
        </p:txBody>
      </p:sp>
      <p:sp>
        <p:nvSpPr>
          <p:cNvPr id="12" name="正方形/長方形 26">
            <a:extLst>
              <a:ext uri="{FF2B5EF4-FFF2-40B4-BE49-F238E27FC236}">
                <a16:creationId xmlns:a16="http://schemas.microsoft.com/office/drawing/2014/main" id="{676BD7F6-9951-2659-5778-C03D70575688}"/>
              </a:ext>
            </a:extLst>
          </p:cNvPr>
          <p:cNvSpPr>
            <a:spLocks noChangeArrowheads="1"/>
          </p:cNvSpPr>
          <p:nvPr/>
        </p:nvSpPr>
        <p:spPr bwMode="auto">
          <a:xfrm>
            <a:off x="7439025" y="4041923"/>
            <a:ext cx="1282700" cy="2401888"/>
          </a:xfrm>
          <a:prstGeom prst="rect">
            <a:avLst/>
          </a:prstGeom>
          <a:solidFill>
            <a:srgbClr val="FFFFFF"/>
          </a:solidFill>
          <a:ln w="25400" algn="ctr">
            <a:solidFill>
              <a:schemeClr val="tx1"/>
            </a:solidFill>
            <a:miter lim="800000"/>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C97DD111-9054-3ED8-9485-D2F36699D2F5}"/>
              </a:ext>
            </a:extLst>
          </p:cNvPr>
          <p:cNvSpPr/>
          <p:nvPr/>
        </p:nvSpPr>
        <p:spPr>
          <a:xfrm>
            <a:off x="7458075" y="4051448"/>
            <a:ext cx="1274763" cy="195263"/>
          </a:xfrm>
          <a:prstGeom prst="rect">
            <a:avLst/>
          </a:prstGeom>
          <a:solidFill>
            <a:schemeClr val="tx1"/>
          </a:solidFill>
          <a:ln w="25400" cap="flat" cmpd="sng" algn="ctr">
            <a:solidFill>
              <a:schemeClr val="tx1"/>
            </a:solidFill>
            <a:prstDash val="solid"/>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FFFFFF"/>
                </a:solidFill>
                <a:effectLst/>
                <a:uLnTx/>
                <a:uFillTx/>
                <a:latin typeface="Arial"/>
                <a:ea typeface="ＭＳ Ｐゴシック"/>
                <a:cs typeface="+mn-cs"/>
              </a:rPr>
              <a:t>原体験⑤</a:t>
            </a:r>
          </a:p>
        </p:txBody>
      </p:sp>
      <p:sp>
        <p:nvSpPr>
          <p:cNvPr id="14" name="楕円 29">
            <a:extLst>
              <a:ext uri="{FF2B5EF4-FFF2-40B4-BE49-F238E27FC236}">
                <a16:creationId xmlns:a16="http://schemas.microsoft.com/office/drawing/2014/main" id="{C294F712-869D-72B8-765B-68BF24F13AE6}"/>
              </a:ext>
            </a:extLst>
          </p:cNvPr>
          <p:cNvSpPr>
            <a:spLocks noChangeArrowheads="1"/>
          </p:cNvSpPr>
          <p:nvPr/>
        </p:nvSpPr>
        <p:spPr bwMode="auto">
          <a:xfrm>
            <a:off x="280988" y="5016648"/>
            <a:ext cx="538162" cy="471488"/>
          </a:xfrm>
          <a:prstGeom prst="ellipse">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過去</a:t>
            </a:r>
          </a:p>
        </p:txBody>
      </p:sp>
      <p:sp>
        <p:nvSpPr>
          <p:cNvPr id="16" name="楕円 30">
            <a:extLst>
              <a:ext uri="{FF2B5EF4-FFF2-40B4-BE49-F238E27FC236}">
                <a16:creationId xmlns:a16="http://schemas.microsoft.com/office/drawing/2014/main" id="{86883C86-E791-01E1-D86D-D210ABA80447}"/>
              </a:ext>
            </a:extLst>
          </p:cNvPr>
          <p:cNvSpPr>
            <a:spLocks noChangeArrowheads="1"/>
          </p:cNvSpPr>
          <p:nvPr/>
        </p:nvSpPr>
        <p:spPr bwMode="auto">
          <a:xfrm>
            <a:off x="9023350" y="5018236"/>
            <a:ext cx="538163" cy="473075"/>
          </a:xfrm>
          <a:prstGeom prst="ellipse">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現在</a:t>
            </a:r>
          </a:p>
        </p:txBody>
      </p:sp>
      <p:cxnSp>
        <p:nvCxnSpPr>
          <p:cNvPr id="17" name="直線コネクタ 3">
            <a:extLst>
              <a:ext uri="{FF2B5EF4-FFF2-40B4-BE49-F238E27FC236}">
                <a16:creationId xmlns:a16="http://schemas.microsoft.com/office/drawing/2014/main" id="{D13D55EE-1B02-1946-7A1B-513632AFFBBD}"/>
              </a:ext>
            </a:extLst>
          </p:cNvPr>
          <p:cNvCxnSpPr>
            <a:cxnSpLocks/>
            <a:stCxn id="4" idx="1"/>
            <a:endCxn id="4" idx="3"/>
          </p:cNvCxnSpPr>
          <p:nvPr/>
        </p:nvCxnSpPr>
        <p:spPr bwMode="auto">
          <a:xfrm>
            <a:off x="1065213" y="5243661"/>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32">
            <a:extLst>
              <a:ext uri="{FF2B5EF4-FFF2-40B4-BE49-F238E27FC236}">
                <a16:creationId xmlns:a16="http://schemas.microsoft.com/office/drawing/2014/main" id="{3C1EAB9C-CC07-CA1E-4A12-972151ED3F3E}"/>
              </a:ext>
            </a:extLst>
          </p:cNvPr>
          <p:cNvCxnSpPr>
            <a:cxnSpLocks noChangeShapeType="1"/>
          </p:cNvCxnSpPr>
          <p:nvPr/>
        </p:nvCxnSpPr>
        <p:spPr bwMode="auto">
          <a:xfrm>
            <a:off x="2655888" y="5242073"/>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33">
            <a:extLst>
              <a:ext uri="{FF2B5EF4-FFF2-40B4-BE49-F238E27FC236}">
                <a16:creationId xmlns:a16="http://schemas.microsoft.com/office/drawing/2014/main" id="{EEF2499C-132E-50DC-5994-7094730D7251}"/>
              </a:ext>
            </a:extLst>
          </p:cNvPr>
          <p:cNvCxnSpPr>
            <a:cxnSpLocks noChangeShapeType="1"/>
          </p:cNvCxnSpPr>
          <p:nvPr/>
        </p:nvCxnSpPr>
        <p:spPr bwMode="auto">
          <a:xfrm>
            <a:off x="5837238" y="5253186"/>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34">
            <a:extLst>
              <a:ext uri="{FF2B5EF4-FFF2-40B4-BE49-F238E27FC236}">
                <a16:creationId xmlns:a16="http://schemas.microsoft.com/office/drawing/2014/main" id="{030C19B0-08B8-82FD-24BB-EE3870E5C887}"/>
              </a:ext>
            </a:extLst>
          </p:cNvPr>
          <p:cNvCxnSpPr>
            <a:cxnSpLocks noChangeShapeType="1"/>
          </p:cNvCxnSpPr>
          <p:nvPr/>
        </p:nvCxnSpPr>
        <p:spPr bwMode="auto">
          <a:xfrm>
            <a:off x="4229100" y="5242073"/>
            <a:ext cx="1282700"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35">
            <a:extLst>
              <a:ext uri="{FF2B5EF4-FFF2-40B4-BE49-F238E27FC236}">
                <a16:creationId xmlns:a16="http://schemas.microsoft.com/office/drawing/2014/main" id="{96C9E0EF-D355-5B33-45F1-8AA2F3E53787}"/>
              </a:ext>
            </a:extLst>
          </p:cNvPr>
          <p:cNvCxnSpPr>
            <a:cxnSpLocks noChangeShapeType="1"/>
          </p:cNvCxnSpPr>
          <p:nvPr/>
        </p:nvCxnSpPr>
        <p:spPr bwMode="auto">
          <a:xfrm>
            <a:off x="7458075" y="5253186"/>
            <a:ext cx="1284288"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64">
            <a:extLst>
              <a:ext uri="{FF2B5EF4-FFF2-40B4-BE49-F238E27FC236}">
                <a16:creationId xmlns:a16="http://schemas.microsoft.com/office/drawing/2014/main" id="{4004127D-54E8-BC54-6775-AB4BA17809F5}"/>
              </a:ext>
            </a:extLst>
          </p:cNvPr>
          <p:cNvSpPr txBox="1">
            <a:spLocks noChangeArrowheads="1"/>
          </p:cNvSpPr>
          <p:nvPr/>
        </p:nvSpPr>
        <p:spPr bwMode="auto">
          <a:xfrm>
            <a:off x="1060450" y="5232548"/>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3" name="Text Box 64">
            <a:extLst>
              <a:ext uri="{FF2B5EF4-FFF2-40B4-BE49-F238E27FC236}">
                <a16:creationId xmlns:a16="http://schemas.microsoft.com/office/drawing/2014/main" id="{62A06127-6FA5-AB6C-3EED-743E24576D44}"/>
              </a:ext>
            </a:extLst>
          </p:cNvPr>
          <p:cNvSpPr txBox="1">
            <a:spLocks noChangeArrowheads="1"/>
          </p:cNvSpPr>
          <p:nvPr/>
        </p:nvSpPr>
        <p:spPr bwMode="auto">
          <a:xfrm>
            <a:off x="2649538" y="5243661"/>
            <a:ext cx="1282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4" name="Text Box 64">
            <a:extLst>
              <a:ext uri="{FF2B5EF4-FFF2-40B4-BE49-F238E27FC236}">
                <a16:creationId xmlns:a16="http://schemas.microsoft.com/office/drawing/2014/main" id="{0EA19989-74B7-6158-5467-C2081046944E}"/>
              </a:ext>
            </a:extLst>
          </p:cNvPr>
          <p:cNvSpPr txBox="1">
            <a:spLocks noChangeArrowheads="1"/>
          </p:cNvSpPr>
          <p:nvPr/>
        </p:nvSpPr>
        <p:spPr bwMode="auto">
          <a:xfrm>
            <a:off x="4246563" y="5250011"/>
            <a:ext cx="1282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5" name="Text Box 64">
            <a:extLst>
              <a:ext uri="{FF2B5EF4-FFF2-40B4-BE49-F238E27FC236}">
                <a16:creationId xmlns:a16="http://schemas.microsoft.com/office/drawing/2014/main" id="{4B385027-41F1-94D6-C5A8-4CECACEEA2DC}"/>
              </a:ext>
            </a:extLst>
          </p:cNvPr>
          <p:cNvSpPr txBox="1">
            <a:spLocks noChangeArrowheads="1"/>
          </p:cNvSpPr>
          <p:nvPr/>
        </p:nvSpPr>
        <p:spPr bwMode="auto">
          <a:xfrm>
            <a:off x="5829300" y="5253186"/>
            <a:ext cx="1284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6" name="Text Box 64">
            <a:extLst>
              <a:ext uri="{FF2B5EF4-FFF2-40B4-BE49-F238E27FC236}">
                <a16:creationId xmlns:a16="http://schemas.microsoft.com/office/drawing/2014/main" id="{5370443A-1743-AD58-1BD8-E54C777022D7}"/>
              </a:ext>
            </a:extLst>
          </p:cNvPr>
          <p:cNvSpPr txBox="1">
            <a:spLocks noChangeArrowheads="1"/>
          </p:cNvSpPr>
          <p:nvPr/>
        </p:nvSpPr>
        <p:spPr bwMode="auto">
          <a:xfrm>
            <a:off x="7454900" y="5250011"/>
            <a:ext cx="1284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So what</a:t>
            </a:r>
          </a:p>
        </p:txBody>
      </p:sp>
      <p:sp>
        <p:nvSpPr>
          <p:cNvPr id="27" name="Text Box 64">
            <a:extLst>
              <a:ext uri="{FF2B5EF4-FFF2-40B4-BE49-F238E27FC236}">
                <a16:creationId xmlns:a16="http://schemas.microsoft.com/office/drawing/2014/main" id="{2ABD0B76-CA7E-893E-97D0-72B811727E8B}"/>
              </a:ext>
            </a:extLst>
          </p:cNvPr>
          <p:cNvSpPr txBox="1">
            <a:spLocks noChangeArrowheads="1"/>
          </p:cNvSpPr>
          <p:nvPr/>
        </p:nvSpPr>
        <p:spPr bwMode="auto">
          <a:xfrm>
            <a:off x="1068388" y="4226073"/>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28" name="Text Box 64">
            <a:extLst>
              <a:ext uri="{FF2B5EF4-FFF2-40B4-BE49-F238E27FC236}">
                <a16:creationId xmlns:a16="http://schemas.microsoft.com/office/drawing/2014/main" id="{3D1075A1-05AD-316D-C02D-830450E06398}"/>
              </a:ext>
            </a:extLst>
          </p:cNvPr>
          <p:cNvSpPr txBox="1">
            <a:spLocks noChangeArrowheads="1"/>
          </p:cNvSpPr>
          <p:nvPr/>
        </p:nvSpPr>
        <p:spPr bwMode="auto">
          <a:xfrm>
            <a:off x="2630488" y="4226073"/>
            <a:ext cx="12842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29" name="Text Box 64">
            <a:extLst>
              <a:ext uri="{FF2B5EF4-FFF2-40B4-BE49-F238E27FC236}">
                <a16:creationId xmlns:a16="http://schemas.microsoft.com/office/drawing/2014/main" id="{65B81944-7E69-65A0-B2B5-0E26E4B0D7A0}"/>
              </a:ext>
            </a:extLst>
          </p:cNvPr>
          <p:cNvSpPr txBox="1">
            <a:spLocks noChangeArrowheads="1"/>
          </p:cNvSpPr>
          <p:nvPr/>
        </p:nvSpPr>
        <p:spPr bwMode="auto">
          <a:xfrm>
            <a:off x="4237038" y="4226073"/>
            <a:ext cx="1282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0" name="Text Box 64">
            <a:extLst>
              <a:ext uri="{FF2B5EF4-FFF2-40B4-BE49-F238E27FC236}">
                <a16:creationId xmlns:a16="http://schemas.microsoft.com/office/drawing/2014/main" id="{1CED942D-4D58-006A-8086-956F63F627E9}"/>
              </a:ext>
            </a:extLst>
          </p:cNvPr>
          <p:cNvSpPr txBox="1">
            <a:spLocks noChangeArrowheads="1"/>
          </p:cNvSpPr>
          <p:nvPr/>
        </p:nvSpPr>
        <p:spPr bwMode="auto">
          <a:xfrm>
            <a:off x="5829300" y="4226073"/>
            <a:ext cx="1284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1" name="Text Box 64">
            <a:extLst>
              <a:ext uri="{FF2B5EF4-FFF2-40B4-BE49-F238E27FC236}">
                <a16:creationId xmlns:a16="http://schemas.microsoft.com/office/drawing/2014/main" id="{3226F493-997D-74DC-34E0-91E649D47355}"/>
              </a:ext>
            </a:extLst>
          </p:cNvPr>
          <p:cNvSpPr txBox="1">
            <a:spLocks noChangeArrowheads="1"/>
          </p:cNvSpPr>
          <p:nvPr/>
        </p:nvSpPr>
        <p:spPr bwMode="auto">
          <a:xfrm>
            <a:off x="7454900" y="4226073"/>
            <a:ext cx="12842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842963"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When </a:t>
            </a:r>
            <a:r>
              <a:rPr kumimoji="1" lang="ja-JP" altLang="en-US"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What</a:t>
            </a:r>
          </a:p>
        </p:txBody>
      </p:sp>
      <p:sp>
        <p:nvSpPr>
          <p:cNvPr id="32" name="Text Box 8">
            <a:extLst>
              <a:ext uri="{FF2B5EF4-FFF2-40B4-BE49-F238E27FC236}">
                <a16:creationId xmlns:a16="http://schemas.microsoft.com/office/drawing/2014/main" id="{B8AA1979-85C3-4779-F860-F92AE909B95C}"/>
              </a:ext>
            </a:extLst>
          </p:cNvPr>
          <p:cNvSpPr txBox="1">
            <a:spLocks noChangeArrowheads="1"/>
          </p:cNvSpPr>
          <p:nvPr/>
        </p:nvSpPr>
        <p:spPr bwMode="auto">
          <a:xfrm>
            <a:off x="273050" y="1280666"/>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kumimoji="1" lang="ja-JP" altLang="en-US" sz="1700">
                <a:solidFill>
                  <a:srgbClr val="000000"/>
                </a:solidFill>
                <a:ea typeface="HG創英角ｺﾞｼｯｸUB" panose="020B0909000000000000" pitchFamily="49" charset="-128"/>
              </a:rPr>
              <a:t>＋</a:t>
            </a:r>
          </a:p>
        </p:txBody>
      </p:sp>
      <p:sp>
        <p:nvSpPr>
          <p:cNvPr id="33" name="Text Box 9">
            <a:extLst>
              <a:ext uri="{FF2B5EF4-FFF2-40B4-BE49-F238E27FC236}">
                <a16:creationId xmlns:a16="http://schemas.microsoft.com/office/drawing/2014/main" id="{0FF6DC21-E058-DA3A-1291-D292CC4FA96F}"/>
              </a:ext>
            </a:extLst>
          </p:cNvPr>
          <p:cNvSpPr txBox="1">
            <a:spLocks noChangeArrowheads="1"/>
          </p:cNvSpPr>
          <p:nvPr/>
        </p:nvSpPr>
        <p:spPr bwMode="auto">
          <a:xfrm>
            <a:off x="273050" y="3223766"/>
            <a:ext cx="379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68" tIns="43634" rIns="87268" bIns="43634">
            <a:spAutoFit/>
          </a:bodyPr>
          <a:lstStyle>
            <a:lvl1pPr defTabSz="871538">
              <a:defRPr sz="1000" b="1">
                <a:solidFill>
                  <a:srgbClr val="00325C"/>
                </a:solidFill>
                <a:latin typeface="Arial" panose="020B0604020202020204" pitchFamily="34" charset="0"/>
                <a:ea typeface="ＭＳ Ｐゴシック" panose="020B0600070205080204" pitchFamily="50" charset="-128"/>
              </a:defRPr>
            </a:lvl1pPr>
            <a:lvl2pPr marL="742950" indent="-285750" defTabSz="871538">
              <a:defRPr sz="1000" b="1">
                <a:solidFill>
                  <a:srgbClr val="00325C"/>
                </a:solidFill>
                <a:latin typeface="Arial" panose="020B0604020202020204" pitchFamily="34" charset="0"/>
                <a:ea typeface="ＭＳ Ｐゴシック" panose="020B0600070205080204" pitchFamily="50" charset="-128"/>
              </a:defRPr>
            </a:lvl2pPr>
            <a:lvl3pPr marL="1143000" indent="-228600" defTabSz="871538">
              <a:defRPr sz="1000" b="1">
                <a:solidFill>
                  <a:srgbClr val="00325C"/>
                </a:solidFill>
                <a:latin typeface="Arial" panose="020B0604020202020204" pitchFamily="34" charset="0"/>
                <a:ea typeface="ＭＳ Ｐゴシック" panose="020B0600070205080204" pitchFamily="50" charset="-128"/>
              </a:defRPr>
            </a:lvl3pPr>
            <a:lvl4pPr marL="1600200" indent="-228600" defTabSz="871538">
              <a:defRPr sz="1000" b="1">
                <a:solidFill>
                  <a:srgbClr val="00325C"/>
                </a:solidFill>
                <a:latin typeface="Arial" panose="020B0604020202020204" pitchFamily="34" charset="0"/>
                <a:ea typeface="ＭＳ Ｐゴシック" panose="020B0600070205080204" pitchFamily="50" charset="-128"/>
              </a:defRPr>
            </a:lvl4pPr>
            <a:lvl5pPr marL="2057400" indent="-228600" defTabSz="871538">
              <a:defRPr sz="1000" b="1">
                <a:solidFill>
                  <a:srgbClr val="00325C"/>
                </a:solidFill>
                <a:latin typeface="Arial" panose="020B0604020202020204" pitchFamily="34" charset="0"/>
                <a:ea typeface="ＭＳ Ｐゴシック" panose="020B0600070205080204" pitchFamily="50" charset="-128"/>
              </a:defRPr>
            </a:lvl5pPr>
            <a:lvl6pPr marL="25146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71538"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hangingPunct="1">
              <a:spcBef>
                <a:spcPct val="50000"/>
              </a:spcBef>
              <a:spcAft>
                <a:spcPct val="10000"/>
              </a:spcAft>
              <a:buClr>
                <a:srgbClr val="B2B2B2"/>
              </a:buClr>
              <a:buSzPct val="80000"/>
              <a:buFont typeface="Wingdings 3" panose="05040102010807070707" pitchFamily="18" charset="2"/>
              <a:buNone/>
            </a:pPr>
            <a:r>
              <a:rPr kumimoji="1" lang="ja-JP" altLang="en-US" sz="1700">
                <a:solidFill>
                  <a:srgbClr val="000000"/>
                </a:solidFill>
                <a:ea typeface="HG創英角ｺﾞｼｯｸUB" panose="020B0909000000000000" pitchFamily="49" charset="-128"/>
              </a:rPr>
              <a:t>－</a:t>
            </a:r>
          </a:p>
        </p:txBody>
      </p:sp>
      <p:sp>
        <p:nvSpPr>
          <p:cNvPr id="34" name="Line 3">
            <a:extLst>
              <a:ext uri="{FF2B5EF4-FFF2-40B4-BE49-F238E27FC236}">
                <a16:creationId xmlns:a16="http://schemas.microsoft.com/office/drawing/2014/main" id="{F72C64F0-8E9E-8B36-20A4-3F22A94B81E5}"/>
              </a:ext>
            </a:extLst>
          </p:cNvPr>
          <p:cNvSpPr>
            <a:spLocks noChangeShapeType="1"/>
          </p:cNvSpPr>
          <p:nvPr/>
        </p:nvSpPr>
        <p:spPr bwMode="auto">
          <a:xfrm flipV="1">
            <a:off x="357188" y="2345878"/>
            <a:ext cx="9204325" cy="142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lIns="80147" tIns="40074" rIns="80147" bIns="40074"/>
          <a:lstStyle/>
          <a:p>
            <a:pPr eaLnBrk="1" fontAlgn="auto" hangingPunct="1">
              <a:spcBef>
                <a:spcPts val="0"/>
              </a:spcBef>
              <a:spcAft>
                <a:spcPts val="0"/>
              </a:spcAft>
              <a:defRPr/>
            </a:pPr>
            <a:endParaRPr lang="ja-JP" altLang="en-US" sz="1800" b="0" kern="0">
              <a:solidFill>
                <a:sysClr val="windowText" lastClr="000000"/>
              </a:solidFill>
            </a:endParaRPr>
          </a:p>
        </p:txBody>
      </p:sp>
      <p:sp>
        <p:nvSpPr>
          <p:cNvPr id="35" name="Text Box 49">
            <a:extLst>
              <a:ext uri="{FF2B5EF4-FFF2-40B4-BE49-F238E27FC236}">
                <a16:creationId xmlns:a16="http://schemas.microsoft.com/office/drawing/2014/main" id="{2A1B0858-F8F4-6E3E-8F14-3304E9751F50}"/>
              </a:ext>
            </a:extLst>
          </p:cNvPr>
          <p:cNvSpPr txBox="1">
            <a:spLocks noChangeArrowheads="1"/>
          </p:cNvSpPr>
          <p:nvPr/>
        </p:nvSpPr>
        <p:spPr bwMode="auto">
          <a:xfrm>
            <a:off x="9083675" y="2379216"/>
            <a:ext cx="4397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r>
              <a:rPr lang="ja-JP" altLang="en-US" kern="0">
                <a:solidFill>
                  <a:srgbClr val="000000"/>
                </a:solidFill>
              </a:rPr>
              <a:t>現在</a:t>
            </a:r>
          </a:p>
        </p:txBody>
      </p:sp>
      <p:sp>
        <p:nvSpPr>
          <p:cNvPr id="36" name="Text Box 49">
            <a:extLst>
              <a:ext uri="{FF2B5EF4-FFF2-40B4-BE49-F238E27FC236}">
                <a16:creationId xmlns:a16="http://schemas.microsoft.com/office/drawing/2014/main" id="{D31A369C-A59E-A18A-4CF6-ED39CAC68537}"/>
              </a:ext>
            </a:extLst>
          </p:cNvPr>
          <p:cNvSpPr txBox="1">
            <a:spLocks noChangeArrowheads="1"/>
          </p:cNvSpPr>
          <p:nvPr/>
        </p:nvSpPr>
        <p:spPr bwMode="auto">
          <a:xfrm>
            <a:off x="479425" y="2374453"/>
            <a:ext cx="4413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r>
              <a:rPr lang="ja-JP" altLang="en-US" kern="0">
                <a:solidFill>
                  <a:srgbClr val="000000"/>
                </a:solidFill>
              </a:rPr>
              <a:t>入社</a:t>
            </a:r>
          </a:p>
        </p:txBody>
      </p:sp>
      <p:sp>
        <p:nvSpPr>
          <p:cNvPr id="37" name="Oval 6">
            <a:extLst>
              <a:ext uri="{FF2B5EF4-FFF2-40B4-BE49-F238E27FC236}">
                <a16:creationId xmlns:a16="http://schemas.microsoft.com/office/drawing/2014/main" id="{37791C7B-839D-A5A1-2958-BBACC4F69C44}"/>
              </a:ext>
            </a:extLst>
          </p:cNvPr>
          <p:cNvSpPr>
            <a:spLocks noChangeArrowheads="1"/>
          </p:cNvSpPr>
          <p:nvPr/>
        </p:nvSpPr>
        <p:spPr bwMode="auto">
          <a:xfrm>
            <a:off x="1192213" y="1566416"/>
            <a:ext cx="46037" cy="66675"/>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38" name="Oval 7">
            <a:extLst>
              <a:ext uri="{FF2B5EF4-FFF2-40B4-BE49-F238E27FC236}">
                <a16:creationId xmlns:a16="http://schemas.microsoft.com/office/drawing/2014/main" id="{7F454BE8-3A9E-4B00-F76A-81A373B66D9F}"/>
              </a:ext>
            </a:extLst>
          </p:cNvPr>
          <p:cNvSpPr>
            <a:spLocks noChangeArrowheads="1"/>
          </p:cNvSpPr>
          <p:nvPr/>
        </p:nvSpPr>
        <p:spPr bwMode="auto">
          <a:xfrm>
            <a:off x="1897063" y="1971228"/>
            <a:ext cx="46037" cy="68263"/>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39" name="AutoShape 9">
            <a:extLst>
              <a:ext uri="{FF2B5EF4-FFF2-40B4-BE49-F238E27FC236}">
                <a16:creationId xmlns:a16="http://schemas.microsoft.com/office/drawing/2014/main" id="{ED58AC55-D299-B06B-A431-9AFA26E848CD}"/>
              </a:ext>
            </a:extLst>
          </p:cNvPr>
          <p:cNvCxnSpPr>
            <a:cxnSpLocks noChangeShapeType="1"/>
            <a:stCxn id="37" idx="6"/>
            <a:endCxn id="38" idx="2"/>
          </p:cNvCxnSpPr>
          <p:nvPr/>
        </p:nvCxnSpPr>
        <p:spPr bwMode="auto">
          <a:xfrm>
            <a:off x="1238250" y="1599753"/>
            <a:ext cx="658813" cy="406400"/>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40" name="Oval 10">
            <a:extLst>
              <a:ext uri="{FF2B5EF4-FFF2-40B4-BE49-F238E27FC236}">
                <a16:creationId xmlns:a16="http://schemas.microsoft.com/office/drawing/2014/main" id="{CDDB0B62-EAC7-C498-4F68-48093D5FE054}"/>
              </a:ext>
            </a:extLst>
          </p:cNvPr>
          <p:cNvSpPr>
            <a:spLocks noChangeArrowheads="1"/>
          </p:cNvSpPr>
          <p:nvPr/>
        </p:nvSpPr>
        <p:spPr bwMode="auto">
          <a:xfrm>
            <a:off x="2576513" y="2933253"/>
            <a:ext cx="46037" cy="68263"/>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41" name="Oval 11">
            <a:extLst>
              <a:ext uri="{FF2B5EF4-FFF2-40B4-BE49-F238E27FC236}">
                <a16:creationId xmlns:a16="http://schemas.microsoft.com/office/drawing/2014/main" id="{C4A16498-64C4-D8D1-EDCC-CC513743DAD2}"/>
              </a:ext>
            </a:extLst>
          </p:cNvPr>
          <p:cNvSpPr>
            <a:spLocks noChangeArrowheads="1"/>
          </p:cNvSpPr>
          <p:nvPr/>
        </p:nvSpPr>
        <p:spPr bwMode="auto">
          <a:xfrm>
            <a:off x="3275013" y="2506216"/>
            <a:ext cx="46037" cy="68262"/>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42" name="Oval 12">
            <a:extLst>
              <a:ext uri="{FF2B5EF4-FFF2-40B4-BE49-F238E27FC236}">
                <a16:creationId xmlns:a16="http://schemas.microsoft.com/office/drawing/2014/main" id="{731FA3A7-BCA5-B173-CD27-0A2D430C419B}"/>
              </a:ext>
            </a:extLst>
          </p:cNvPr>
          <p:cNvSpPr>
            <a:spLocks noChangeArrowheads="1"/>
          </p:cNvSpPr>
          <p:nvPr/>
        </p:nvSpPr>
        <p:spPr bwMode="auto">
          <a:xfrm>
            <a:off x="4203700" y="1714053"/>
            <a:ext cx="44450" cy="68263"/>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43" name="Oval 14">
            <a:extLst>
              <a:ext uri="{FF2B5EF4-FFF2-40B4-BE49-F238E27FC236}">
                <a16:creationId xmlns:a16="http://schemas.microsoft.com/office/drawing/2014/main" id="{5B5C7287-4EC0-5D3C-EF93-968427955CFF}"/>
              </a:ext>
            </a:extLst>
          </p:cNvPr>
          <p:cNvSpPr>
            <a:spLocks noChangeArrowheads="1"/>
          </p:cNvSpPr>
          <p:nvPr/>
        </p:nvSpPr>
        <p:spPr bwMode="auto">
          <a:xfrm>
            <a:off x="5384800" y="1428303"/>
            <a:ext cx="46038" cy="68263"/>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44" name="AutoShape 23">
            <a:extLst>
              <a:ext uri="{FF2B5EF4-FFF2-40B4-BE49-F238E27FC236}">
                <a16:creationId xmlns:a16="http://schemas.microsoft.com/office/drawing/2014/main" id="{3393DA7F-F20F-13B3-3E22-321F9A7938FA}"/>
              </a:ext>
            </a:extLst>
          </p:cNvPr>
          <p:cNvCxnSpPr>
            <a:cxnSpLocks noChangeShapeType="1"/>
            <a:stCxn id="38" idx="6"/>
            <a:endCxn id="40" idx="2"/>
          </p:cNvCxnSpPr>
          <p:nvPr/>
        </p:nvCxnSpPr>
        <p:spPr bwMode="auto">
          <a:xfrm>
            <a:off x="1943100" y="2006153"/>
            <a:ext cx="633413" cy="962025"/>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5" name="AutoShape 24">
            <a:extLst>
              <a:ext uri="{FF2B5EF4-FFF2-40B4-BE49-F238E27FC236}">
                <a16:creationId xmlns:a16="http://schemas.microsoft.com/office/drawing/2014/main" id="{32BDB01D-19EC-3721-B19A-2B84CC3F8883}"/>
              </a:ext>
            </a:extLst>
          </p:cNvPr>
          <p:cNvCxnSpPr>
            <a:cxnSpLocks noChangeShapeType="1"/>
            <a:stCxn id="40" idx="6"/>
            <a:endCxn id="41" idx="2"/>
          </p:cNvCxnSpPr>
          <p:nvPr/>
        </p:nvCxnSpPr>
        <p:spPr bwMode="auto">
          <a:xfrm flipV="1">
            <a:off x="2622550" y="2539553"/>
            <a:ext cx="652463" cy="428625"/>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6" name="AutoShape 25">
            <a:extLst>
              <a:ext uri="{FF2B5EF4-FFF2-40B4-BE49-F238E27FC236}">
                <a16:creationId xmlns:a16="http://schemas.microsoft.com/office/drawing/2014/main" id="{37DBB621-0801-FDCD-3AF4-528649E6ABD7}"/>
              </a:ext>
            </a:extLst>
          </p:cNvPr>
          <p:cNvCxnSpPr>
            <a:cxnSpLocks noChangeShapeType="1"/>
            <a:stCxn id="41" idx="6"/>
            <a:endCxn id="42" idx="2"/>
          </p:cNvCxnSpPr>
          <p:nvPr/>
        </p:nvCxnSpPr>
        <p:spPr bwMode="auto">
          <a:xfrm flipV="1">
            <a:off x="3321050" y="1747391"/>
            <a:ext cx="882650" cy="792162"/>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7" name="AutoShape 26">
            <a:extLst>
              <a:ext uri="{FF2B5EF4-FFF2-40B4-BE49-F238E27FC236}">
                <a16:creationId xmlns:a16="http://schemas.microsoft.com/office/drawing/2014/main" id="{B4530390-9667-44C3-AA4C-E4214CB2BF94}"/>
              </a:ext>
            </a:extLst>
          </p:cNvPr>
          <p:cNvCxnSpPr>
            <a:cxnSpLocks noChangeShapeType="1"/>
            <a:stCxn id="50" idx="2"/>
            <a:endCxn id="43" idx="6"/>
          </p:cNvCxnSpPr>
          <p:nvPr/>
        </p:nvCxnSpPr>
        <p:spPr bwMode="auto">
          <a:xfrm rot="10800000">
            <a:off x="5430838" y="1463228"/>
            <a:ext cx="746125" cy="1728788"/>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8" name="AutoShape 27">
            <a:extLst>
              <a:ext uri="{FF2B5EF4-FFF2-40B4-BE49-F238E27FC236}">
                <a16:creationId xmlns:a16="http://schemas.microsoft.com/office/drawing/2014/main" id="{696C9B7A-984D-8EB2-EB29-C97D5510B19A}"/>
              </a:ext>
            </a:extLst>
          </p:cNvPr>
          <p:cNvCxnSpPr>
            <a:cxnSpLocks noChangeShapeType="1"/>
            <a:stCxn id="42" idx="6"/>
            <a:endCxn id="43" idx="2"/>
          </p:cNvCxnSpPr>
          <p:nvPr/>
        </p:nvCxnSpPr>
        <p:spPr bwMode="auto">
          <a:xfrm flipV="1">
            <a:off x="4248150" y="1463228"/>
            <a:ext cx="1136650" cy="284163"/>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49" name="曲線コネクタ 3">
            <a:extLst>
              <a:ext uri="{FF2B5EF4-FFF2-40B4-BE49-F238E27FC236}">
                <a16:creationId xmlns:a16="http://schemas.microsoft.com/office/drawing/2014/main" id="{79F622AE-58AD-B63E-2990-8E332A3FDE2D}"/>
              </a:ext>
            </a:extLst>
          </p:cNvPr>
          <p:cNvCxnSpPr>
            <a:cxnSpLocks noChangeShapeType="1"/>
            <a:stCxn id="37" idx="2"/>
          </p:cNvCxnSpPr>
          <p:nvPr/>
        </p:nvCxnSpPr>
        <p:spPr bwMode="auto">
          <a:xfrm rot="10800000" flipV="1">
            <a:off x="481013" y="1599753"/>
            <a:ext cx="711200" cy="425450"/>
          </a:xfrm>
          <a:prstGeom prst="curvedConnector3">
            <a:avLst>
              <a:gd name="adj1" fmla="val 50000"/>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cxnSp>
      <p:sp>
        <p:nvSpPr>
          <p:cNvPr id="50" name="Oval 14">
            <a:extLst>
              <a:ext uri="{FF2B5EF4-FFF2-40B4-BE49-F238E27FC236}">
                <a16:creationId xmlns:a16="http://schemas.microsoft.com/office/drawing/2014/main" id="{F98BA2A8-9C3D-7A5D-1347-7EE2A68CACCE}"/>
              </a:ext>
            </a:extLst>
          </p:cNvPr>
          <p:cNvSpPr>
            <a:spLocks noChangeArrowheads="1"/>
          </p:cNvSpPr>
          <p:nvPr/>
        </p:nvSpPr>
        <p:spPr bwMode="auto">
          <a:xfrm>
            <a:off x="6176963" y="3157091"/>
            <a:ext cx="46037" cy="68262"/>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51" name="AutoShape 26">
            <a:extLst>
              <a:ext uri="{FF2B5EF4-FFF2-40B4-BE49-F238E27FC236}">
                <a16:creationId xmlns:a16="http://schemas.microsoft.com/office/drawing/2014/main" id="{B600DEC2-3E22-2021-8B10-A8119422633F}"/>
              </a:ext>
            </a:extLst>
          </p:cNvPr>
          <p:cNvCxnSpPr>
            <a:cxnSpLocks noChangeShapeType="1"/>
            <a:stCxn id="50" idx="6"/>
            <a:endCxn id="52" idx="2"/>
          </p:cNvCxnSpPr>
          <p:nvPr/>
        </p:nvCxnSpPr>
        <p:spPr bwMode="auto">
          <a:xfrm flipV="1">
            <a:off x="6223000" y="2101403"/>
            <a:ext cx="530225" cy="1090613"/>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52" name="Oval 14">
            <a:extLst>
              <a:ext uri="{FF2B5EF4-FFF2-40B4-BE49-F238E27FC236}">
                <a16:creationId xmlns:a16="http://schemas.microsoft.com/office/drawing/2014/main" id="{40525D44-AD6F-9182-765B-ECF39B0C9A88}"/>
              </a:ext>
            </a:extLst>
          </p:cNvPr>
          <p:cNvSpPr>
            <a:spLocks noChangeArrowheads="1"/>
          </p:cNvSpPr>
          <p:nvPr/>
        </p:nvSpPr>
        <p:spPr bwMode="auto">
          <a:xfrm>
            <a:off x="6753225" y="2068066"/>
            <a:ext cx="46038" cy="68262"/>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53" name="AutoShape 26">
            <a:extLst>
              <a:ext uri="{FF2B5EF4-FFF2-40B4-BE49-F238E27FC236}">
                <a16:creationId xmlns:a16="http://schemas.microsoft.com/office/drawing/2014/main" id="{36447B12-9A6C-86DE-4A62-28A3ECBE73E7}"/>
              </a:ext>
            </a:extLst>
          </p:cNvPr>
          <p:cNvCxnSpPr>
            <a:cxnSpLocks noChangeShapeType="1"/>
            <a:stCxn id="52" idx="6"/>
            <a:endCxn id="54" idx="2"/>
          </p:cNvCxnSpPr>
          <p:nvPr/>
        </p:nvCxnSpPr>
        <p:spPr bwMode="auto">
          <a:xfrm flipV="1">
            <a:off x="6799263" y="1360041"/>
            <a:ext cx="890587" cy="741362"/>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54" name="Oval 14">
            <a:extLst>
              <a:ext uri="{FF2B5EF4-FFF2-40B4-BE49-F238E27FC236}">
                <a16:creationId xmlns:a16="http://schemas.microsoft.com/office/drawing/2014/main" id="{4302B365-D87B-467A-AE75-53CF9E549CD2}"/>
              </a:ext>
            </a:extLst>
          </p:cNvPr>
          <p:cNvSpPr>
            <a:spLocks noChangeArrowheads="1"/>
          </p:cNvSpPr>
          <p:nvPr/>
        </p:nvSpPr>
        <p:spPr bwMode="auto">
          <a:xfrm>
            <a:off x="7689850" y="1325116"/>
            <a:ext cx="44450" cy="68262"/>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sp>
        <p:nvSpPr>
          <p:cNvPr id="55" name="Oval 14">
            <a:extLst>
              <a:ext uri="{FF2B5EF4-FFF2-40B4-BE49-F238E27FC236}">
                <a16:creationId xmlns:a16="http://schemas.microsoft.com/office/drawing/2014/main" id="{D66723B8-FC3A-BBC2-A248-C93EAC4CC94A}"/>
              </a:ext>
            </a:extLst>
          </p:cNvPr>
          <p:cNvSpPr>
            <a:spLocks noChangeArrowheads="1"/>
          </p:cNvSpPr>
          <p:nvPr/>
        </p:nvSpPr>
        <p:spPr bwMode="auto">
          <a:xfrm>
            <a:off x="8931275" y="1612453"/>
            <a:ext cx="46038" cy="68263"/>
          </a:xfrm>
          <a:prstGeom prst="ellipse">
            <a:avLst/>
          </a:prstGeom>
          <a:solidFill>
            <a:srgbClr val="003366"/>
          </a:solidFill>
          <a:ln w="9525">
            <a:solidFill>
              <a:srgbClr val="000000"/>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ct val="50000"/>
              </a:spcBef>
              <a:spcAft>
                <a:spcPct val="10000"/>
              </a:spcAft>
              <a:buClr>
                <a:srgbClr val="B2B2B2"/>
              </a:buClr>
              <a:buSzPct val="80000"/>
              <a:buFont typeface="Wingdings 3" panose="05040102010807070707" pitchFamily="18" charset="2"/>
              <a:buNone/>
              <a:defRPr/>
            </a:pPr>
            <a:endParaRPr kumimoji="0" lang="ja-JP" altLang="en-US" sz="1800" b="0" kern="0"/>
          </a:p>
        </p:txBody>
      </p:sp>
      <p:cxnSp>
        <p:nvCxnSpPr>
          <p:cNvPr id="56" name="AutoShape 26">
            <a:extLst>
              <a:ext uri="{FF2B5EF4-FFF2-40B4-BE49-F238E27FC236}">
                <a16:creationId xmlns:a16="http://schemas.microsoft.com/office/drawing/2014/main" id="{CD310CBC-2F82-5179-D15E-793BAA5639CB}"/>
              </a:ext>
            </a:extLst>
          </p:cNvPr>
          <p:cNvCxnSpPr>
            <a:cxnSpLocks noChangeShapeType="1"/>
            <a:stCxn id="54" idx="6"/>
            <a:endCxn id="55" idx="2"/>
          </p:cNvCxnSpPr>
          <p:nvPr/>
        </p:nvCxnSpPr>
        <p:spPr bwMode="auto">
          <a:xfrm>
            <a:off x="7734300" y="1360041"/>
            <a:ext cx="1196975" cy="285750"/>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cxnSp>
        <p:nvCxnSpPr>
          <p:cNvPr id="57" name="AutoShape 9">
            <a:extLst>
              <a:ext uri="{FF2B5EF4-FFF2-40B4-BE49-F238E27FC236}">
                <a16:creationId xmlns:a16="http://schemas.microsoft.com/office/drawing/2014/main" id="{B616DF04-38E4-07C8-FCCE-B69347284CCB}"/>
              </a:ext>
            </a:extLst>
          </p:cNvPr>
          <p:cNvCxnSpPr>
            <a:cxnSpLocks noChangeShapeType="1"/>
          </p:cNvCxnSpPr>
          <p:nvPr/>
        </p:nvCxnSpPr>
        <p:spPr bwMode="auto">
          <a:xfrm>
            <a:off x="8953500" y="1644203"/>
            <a:ext cx="569913" cy="325438"/>
          </a:xfrm>
          <a:prstGeom prst="curvedConnector3">
            <a:avLst>
              <a:gd name="adj1" fmla="val 50000"/>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58" name="テキスト ボックス 82962">
            <a:extLst>
              <a:ext uri="{FF2B5EF4-FFF2-40B4-BE49-F238E27FC236}">
                <a16:creationId xmlns:a16="http://schemas.microsoft.com/office/drawing/2014/main" id="{DD83B037-D909-0218-6DB7-2A6B62353100}"/>
              </a:ext>
            </a:extLst>
          </p:cNvPr>
          <p:cNvSpPr txBox="1">
            <a:spLocks noChangeArrowheads="1"/>
          </p:cNvSpPr>
          <p:nvPr/>
        </p:nvSpPr>
        <p:spPr bwMode="auto">
          <a:xfrm>
            <a:off x="841375" y="1279078"/>
            <a:ext cx="879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〇〇研修でモチベーションＵＰ</a:t>
            </a:r>
          </a:p>
        </p:txBody>
      </p:sp>
      <p:sp>
        <p:nvSpPr>
          <p:cNvPr id="59" name="テキスト ボックス 95">
            <a:extLst>
              <a:ext uri="{FF2B5EF4-FFF2-40B4-BE49-F238E27FC236}">
                <a16:creationId xmlns:a16="http://schemas.microsoft.com/office/drawing/2014/main" id="{940785B5-BE5D-5557-06D1-602D1A38BD1E}"/>
              </a:ext>
            </a:extLst>
          </p:cNvPr>
          <p:cNvSpPr txBox="1">
            <a:spLocks noChangeArrowheads="1"/>
          </p:cNvSpPr>
          <p:nvPr/>
        </p:nvSpPr>
        <p:spPr bwMode="auto">
          <a:xfrm>
            <a:off x="1768475" y="1637853"/>
            <a:ext cx="881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職場でうまく溶け込めず緊張</a:t>
            </a:r>
          </a:p>
        </p:txBody>
      </p:sp>
      <p:sp>
        <p:nvSpPr>
          <p:cNvPr id="60" name="テキスト ボックス 96">
            <a:extLst>
              <a:ext uri="{FF2B5EF4-FFF2-40B4-BE49-F238E27FC236}">
                <a16:creationId xmlns:a16="http://schemas.microsoft.com/office/drawing/2014/main" id="{CD7CB56E-9D86-BAD8-CCC2-4F9D809337C3}"/>
              </a:ext>
            </a:extLst>
          </p:cNvPr>
          <p:cNvSpPr txBox="1">
            <a:spLocks noChangeArrowheads="1"/>
          </p:cNvSpPr>
          <p:nvPr/>
        </p:nvSpPr>
        <p:spPr bwMode="auto">
          <a:xfrm>
            <a:off x="1952019" y="3007875"/>
            <a:ext cx="1331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①見積のミスで怒られて</a:t>
            </a:r>
            <a:endParaRPr kumimoji="1" lang="en-US" altLang="ja-JP" sz="800" b="0" kern="0">
              <a:solidFill>
                <a:srgbClr val="FF0000"/>
              </a:solidFill>
            </a:endParaRPr>
          </a:p>
          <a:p>
            <a:pPr eaLnBrk="1" fontAlgn="auto" hangingPunct="1">
              <a:spcBef>
                <a:spcPts val="0"/>
              </a:spcBef>
              <a:spcAft>
                <a:spcPts val="0"/>
              </a:spcAft>
              <a:defRPr/>
            </a:pPr>
            <a:r>
              <a:rPr kumimoji="1" lang="ja-JP" altLang="en-US" sz="800" b="0" kern="0">
                <a:solidFill>
                  <a:srgbClr val="FF0000"/>
                </a:solidFill>
              </a:rPr>
              <a:t>   落ち込む</a:t>
            </a:r>
          </a:p>
        </p:txBody>
      </p:sp>
      <p:sp>
        <p:nvSpPr>
          <p:cNvPr id="61" name="テキスト ボックス 97">
            <a:extLst>
              <a:ext uri="{FF2B5EF4-FFF2-40B4-BE49-F238E27FC236}">
                <a16:creationId xmlns:a16="http://schemas.microsoft.com/office/drawing/2014/main" id="{082E53EA-D7C3-E085-4BEA-5BD3D9986165}"/>
              </a:ext>
            </a:extLst>
          </p:cNvPr>
          <p:cNvSpPr txBox="1">
            <a:spLocks noChangeArrowheads="1"/>
          </p:cNvSpPr>
          <p:nvPr/>
        </p:nvSpPr>
        <p:spPr bwMode="auto">
          <a:xfrm>
            <a:off x="3065463" y="2574478"/>
            <a:ext cx="1011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面談で新たな目標と役割が決まる</a:t>
            </a:r>
          </a:p>
        </p:txBody>
      </p:sp>
      <p:sp>
        <p:nvSpPr>
          <p:cNvPr id="62" name="テキスト ボックス 98">
            <a:extLst>
              <a:ext uri="{FF2B5EF4-FFF2-40B4-BE49-F238E27FC236}">
                <a16:creationId xmlns:a16="http://schemas.microsoft.com/office/drawing/2014/main" id="{7F796608-6FE1-2D37-8A12-349241ACAB4E}"/>
              </a:ext>
            </a:extLst>
          </p:cNvPr>
          <p:cNvSpPr txBox="1">
            <a:spLocks noChangeArrowheads="1"/>
          </p:cNvSpPr>
          <p:nvPr/>
        </p:nvSpPr>
        <p:spPr bwMode="auto">
          <a:xfrm>
            <a:off x="3724275" y="1421953"/>
            <a:ext cx="1192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②海外現地の〇〇との </a:t>
            </a:r>
            <a:endParaRPr kumimoji="1" lang="en-US" altLang="ja-JP" sz="800" b="0" kern="0">
              <a:solidFill>
                <a:srgbClr val="FF0000"/>
              </a:solidFill>
            </a:endParaRPr>
          </a:p>
          <a:p>
            <a:pPr eaLnBrk="1" fontAlgn="auto" hangingPunct="1">
              <a:spcBef>
                <a:spcPts val="0"/>
              </a:spcBef>
              <a:spcAft>
                <a:spcPts val="0"/>
              </a:spcAft>
              <a:defRPr/>
            </a:pPr>
            <a:r>
              <a:rPr kumimoji="1" lang="ja-JP" altLang="en-US" sz="800" b="0" kern="0">
                <a:solidFill>
                  <a:srgbClr val="FF0000"/>
                </a:solidFill>
              </a:rPr>
              <a:t>    交渉にやりがい</a:t>
            </a:r>
          </a:p>
        </p:txBody>
      </p:sp>
      <p:sp>
        <p:nvSpPr>
          <p:cNvPr id="63" name="テキスト ボックス 99">
            <a:extLst>
              <a:ext uri="{FF2B5EF4-FFF2-40B4-BE49-F238E27FC236}">
                <a16:creationId xmlns:a16="http://schemas.microsoft.com/office/drawing/2014/main" id="{BC426FB0-0AB0-AFA4-BCA8-88DFF114A9B2}"/>
              </a:ext>
            </a:extLst>
          </p:cNvPr>
          <p:cNvSpPr txBox="1">
            <a:spLocks noChangeArrowheads="1"/>
          </p:cNvSpPr>
          <p:nvPr/>
        </p:nvSpPr>
        <p:spPr bwMode="auto">
          <a:xfrm>
            <a:off x="5486400" y="1236216"/>
            <a:ext cx="1122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③チームとして〇〇</a:t>
            </a:r>
            <a:endParaRPr kumimoji="1" lang="en-US" altLang="ja-JP" sz="800" b="0" kern="0">
              <a:solidFill>
                <a:srgbClr val="FF0000"/>
              </a:solidFill>
            </a:endParaRPr>
          </a:p>
          <a:p>
            <a:pPr eaLnBrk="1" fontAlgn="auto" hangingPunct="1">
              <a:spcBef>
                <a:spcPts val="0"/>
              </a:spcBef>
              <a:spcAft>
                <a:spcPts val="0"/>
              </a:spcAft>
              <a:defRPr/>
            </a:pPr>
            <a:r>
              <a:rPr kumimoji="1" lang="ja-JP" altLang="en-US" sz="800" b="0" kern="0">
                <a:solidFill>
                  <a:srgbClr val="FF0000"/>
                </a:solidFill>
              </a:rPr>
              <a:t>   の成果が出せた</a:t>
            </a:r>
          </a:p>
        </p:txBody>
      </p:sp>
      <p:sp>
        <p:nvSpPr>
          <p:cNvPr id="64" name="テキスト ボックス 100">
            <a:extLst>
              <a:ext uri="{FF2B5EF4-FFF2-40B4-BE49-F238E27FC236}">
                <a16:creationId xmlns:a16="http://schemas.microsoft.com/office/drawing/2014/main" id="{8F9D67A4-4FF0-0B26-FDA8-EF2F78F2CB32}"/>
              </a:ext>
            </a:extLst>
          </p:cNvPr>
          <p:cNvSpPr txBox="1">
            <a:spLocks noChangeArrowheads="1"/>
          </p:cNvSpPr>
          <p:nvPr/>
        </p:nvSpPr>
        <p:spPr bwMode="auto">
          <a:xfrm>
            <a:off x="5741988" y="3201541"/>
            <a:ext cx="109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④〇〇さんの異動で</a:t>
            </a:r>
            <a:endParaRPr kumimoji="1" lang="en-US" altLang="ja-JP" sz="800" b="0" kern="0">
              <a:solidFill>
                <a:srgbClr val="FF0000"/>
              </a:solidFill>
            </a:endParaRPr>
          </a:p>
          <a:p>
            <a:pPr eaLnBrk="1" fontAlgn="auto" hangingPunct="1">
              <a:spcBef>
                <a:spcPts val="0"/>
              </a:spcBef>
              <a:spcAft>
                <a:spcPts val="0"/>
              </a:spcAft>
              <a:defRPr/>
            </a:pPr>
            <a:r>
              <a:rPr kumimoji="1" lang="ja-JP" altLang="en-US" sz="800" b="0" kern="0">
                <a:solidFill>
                  <a:srgbClr val="FF0000"/>
                </a:solidFill>
              </a:rPr>
              <a:t>    仕事負荷が増大</a:t>
            </a:r>
          </a:p>
        </p:txBody>
      </p:sp>
      <p:sp>
        <p:nvSpPr>
          <p:cNvPr id="65" name="テキスト ボックス 101">
            <a:extLst>
              <a:ext uri="{FF2B5EF4-FFF2-40B4-BE49-F238E27FC236}">
                <a16:creationId xmlns:a16="http://schemas.microsoft.com/office/drawing/2014/main" id="{96E58EC5-AB38-ABFA-458D-87DA345D327B}"/>
              </a:ext>
            </a:extLst>
          </p:cNvPr>
          <p:cNvSpPr txBox="1">
            <a:spLocks noChangeArrowheads="1"/>
          </p:cNvSpPr>
          <p:nvPr/>
        </p:nvSpPr>
        <p:spPr bwMode="auto">
          <a:xfrm>
            <a:off x="6283325" y="1718816"/>
            <a:ext cx="1011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チーム全体で仕事の効率化を推進</a:t>
            </a:r>
          </a:p>
        </p:txBody>
      </p:sp>
      <p:sp>
        <p:nvSpPr>
          <p:cNvPr id="66" name="テキスト ボックス 102">
            <a:extLst>
              <a:ext uri="{FF2B5EF4-FFF2-40B4-BE49-F238E27FC236}">
                <a16:creationId xmlns:a16="http://schemas.microsoft.com/office/drawing/2014/main" id="{D08C4B24-7446-4DBD-AD36-78F92157E885}"/>
              </a:ext>
            </a:extLst>
          </p:cNvPr>
          <p:cNvSpPr txBox="1">
            <a:spLocks noChangeArrowheads="1"/>
          </p:cNvSpPr>
          <p:nvPr/>
        </p:nvSpPr>
        <p:spPr bwMode="auto">
          <a:xfrm>
            <a:off x="7416800" y="1429891"/>
            <a:ext cx="992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⑤新たに〇〇の</a:t>
            </a:r>
            <a:endParaRPr kumimoji="1" lang="en-US" altLang="ja-JP" sz="800" b="0" kern="0">
              <a:solidFill>
                <a:srgbClr val="FF0000"/>
              </a:solidFill>
            </a:endParaRPr>
          </a:p>
          <a:p>
            <a:pPr eaLnBrk="1" fontAlgn="auto" hangingPunct="1">
              <a:spcBef>
                <a:spcPts val="0"/>
              </a:spcBef>
              <a:spcAft>
                <a:spcPts val="0"/>
              </a:spcAft>
              <a:defRPr/>
            </a:pPr>
            <a:r>
              <a:rPr kumimoji="1" lang="ja-JP" altLang="en-US" sz="800" b="0" kern="0">
                <a:solidFill>
                  <a:srgbClr val="FF0000"/>
                </a:solidFill>
              </a:rPr>
              <a:t>    担当を任される</a:t>
            </a:r>
            <a:endParaRPr kumimoji="1" lang="en-US" altLang="ja-JP" sz="800" b="0" kern="0">
              <a:solidFill>
                <a:srgbClr val="FF0000"/>
              </a:solidFill>
            </a:endParaRPr>
          </a:p>
        </p:txBody>
      </p:sp>
      <p:sp>
        <p:nvSpPr>
          <p:cNvPr id="67" name="テキスト ボックス 103">
            <a:extLst>
              <a:ext uri="{FF2B5EF4-FFF2-40B4-BE49-F238E27FC236}">
                <a16:creationId xmlns:a16="http://schemas.microsoft.com/office/drawing/2014/main" id="{6FDAF0EF-B146-1994-954B-029476A14C16}"/>
              </a:ext>
            </a:extLst>
          </p:cNvPr>
          <p:cNvSpPr txBox="1">
            <a:spLocks noChangeArrowheads="1"/>
          </p:cNvSpPr>
          <p:nvPr/>
        </p:nvSpPr>
        <p:spPr bwMode="auto">
          <a:xfrm>
            <a:off x="8621713" y="1328291"/>
            <a:ext cx="868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ja-JP" altLang="en-US" sz="800" b="0" kern="0">
                <a:solidFill>
                  <a:srgbClr val="FF0000"/>
                </a:solidFill>
              </a:rPr>
              <a:t>Ａ社のＢ氏との　　折衝で難しさ</a:t>
            </a:r>
            <a:endParaRPr kumimoji="1" lang="en-US" altLang="ja-JP" sz="800" b="0" kern="0">
              <a:solidFill>
                <a:srgbClr val="FF0000"/>
              </a:solidFill>
            </a:endParaRPr>
          </a:p>
        </p:txBody>
      </p:sp>
      <p:cxnSp>
        <p:nvCxnSpPr>
          <p:cNvPr id="68" name="直線コネクタ 82964">
            <a:extLst>
              <a:ext uri="{FF2B5EF4-FFF2-40B4-BE49-F238E27FC236}">
                <a16:creationId xmlns:a16="http://schemas.microsoft.com/office/drawing/2014/main" id="{43B8EC5F-1339-A2C5-2C3B-04E8E037FFD8}"/>
              </a:ext>
            </a:extLst>
          </p:cNvPr>
          <p:cNvCxnSpPr>
            <a:cxnSpLocks noChangeShapeType="1"/>
          </p:cNvCxnSpPr>
          <p:nvPr/>
        </p:nvCxnSpPr>
        <p:spPr bwMode="auto">
          <a:xfrm>
            <a:off x="3355975" y="2252216"/>
            <a:ext cx="0" cy="220662"/>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コネクタ 106">
            <a:extLst>
              <a:ext uri="{FF2B5EF4-FFF2-40B4-BE49-F238E27FC236}">
                <a16:creationId xmlns:a16="http://schemas.microsoft.com/office/drawing/2014/main" id="{93A95B05-ABD2-A70B-F59A-E4787F8DDBD8}"/>
              </a:ext>
            </a:extLst>
          </p:cNvPr>
          <p:cNvCxnSpPr>
            <a:cxnSpLocks noChangeShapeType="1"/>
          </p:cNvCxnSpPr>
          <p:nvPr/>
        </p:nvCxnSpPr>
        <p:spPr bwMode="auto">
          <a:xfrm>
            <a:off x="6019800" y="2252216"/>
            <a:ext cx="0" cy="220662"/>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テキスト ボックス 107">
            <a:extLst>
              <a:ext uri="{FF2B5EF4-FFF2-40B4-BE49-F238E27FC236}">
                <a16:creationId xmlns:a16="http://schemas.microsoft.com/office/drawing/2014/main" id="{60D73175-1EAE-C900-152D-B3784151A036}"/>
              </a:ext>
            </a:extLst>
          </p:cNvPr>
          <p:cNvSpPr txBox="1">
            <a:spLocks noChangeArrowheads="1"/>
          </p:cNvSpPr>
          <p:nvPr/>
        </p:nvSpPr>
        <p:spPr bwMode="auto">
          <a:xfrm>
            <a:off x="5781675" y="2061716"/>
            <a:ext cx="709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en-US" altLang="ja-JP" sz="800" b="0" kern="0">
                <a:solidFill>
                  <a:srgbClr val="FF0000"/>
                </a:solidFill>
              </a:rPr>
              <a:t>2018</a:t>
            </a:r>
            <a:r>
              <a:rPr kumimoji="1" lang="ja-JP" altLang="en-US" sz="800" b="0" kern="0">
                <a:solidFill>
                  <a:srgbClr val="FF0000"/>
                </a:solidFill>
              </a:rPr>
              <a:t>年</a:t>
            </a:r>
          </a:p>
        </p:txBody>
      </p:sp>
      <p:sp>
        <p:nvSpPr>
          <p:cNvPr id="71" name="テキスト ボックス 108">
            <a:extLst>
              <a:ext uri="{FF2B5EF4-FFF2-40B4-BE49-F238E27FC236}">
                <a16:creationId xmlns:a16="http://schemas.microsoft.com/office/drawing/2014/main" id="{32CE6B99-203A-539A-6A64-F46477132B0E}"/>
              </a:ext>
            </a:extLst>
          </p:cNvPr>
          <p:cNvSpPr txBox="1">
            <a:spLocks noChangeArrowheads="1"/>
          </p:cNvSpPr>
          <p:nvPr/>
        </p:nvSpPr>
        <p:spPr bwMode="auto">
          <a:xfrm>
            <a:off x="3116263" y="2061716"/>
            <a:ext cx="7096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en-US" altLang="ja-JP" sz="800" b="0" kern="0">
                <a:solidFill>
                  <a:srgbClr val="FF0000"/>
                </a:solidFill>
              </a:rPr>
              <a:t>2016</a:t>
            </a:r>
            <a:r>
              <a:rPr kumimoji="1" lang="ja-JP" altLang="en-US" sz="800" b="0" kern="0">
                <a:solidFill>
                  <a:srgbClr val="FF0000"/>
                </a:solidFill>
              </a:rPr>
              <a:t>年</a:t>
            </a:r>
          </a:p>
        </p:txBody>
      </p:sp>
      <p:cxnSp>
        <p:nvCxnSpPr>
          <p:cNvPr id="72" name="直線コネクタ 109">
            <a:extLst>
              <a:ext uri="{FF2B5EF4-FFF2-40B4-BE49-F238E27FC236}">
                <a16:creationId xmlns:a16="http://schemas.microsoft.com/office/drawing/2014/main" id="{6205B614-4D83-F199-EC58-8D69AC79ABF4}"/>
              </a:ext>
            </a:extLst>
          </p:cNvPr>
          <p:cNvCxnSpPr>
            <a:cxnSpLocks noChangeShapeType="1"/>
          </p:cNvCxnSpPr>
          <p:nvPr/>
        </p:nvCxnSpPr>
        <p:spPr bwMode="auto">
          <a:xfrm>
            <a:off x="536575" y="2260153"/>
            <a:ext cx="0" cy="220663"/>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テキスト ボックス 110">
            <a:extLst>
              <a:ext uri="{FF2B5EF4-FFF2-40B4-BE49-F238E27FC236}">
                <a16:creationId xmlns:a16="http://schemas.microsoft.com/office/drawing/2014/main" id="{201276A9-DE8A-1EF1-8F7A-8B23811DFD2D}"/>
              </a:ext>
            </a:extLst>
          </p:cNvPr>
          <p:cNvSpPr txBox="1">
            <a:spLocks noChangeArrowheads="1"/>
          </p:cNvSpPr>
          <p:nvPr/>
        </p:nvSpPr>
        <p:spPr bwMode="auto">
          <a:xfrm>
            <a:off x="296863" y="2069653"/>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en-US" altLang="ja-JP" sz="800" b="0" kern="0">
                <a:solidFill>
                  <a:srgbClr val="FF0000"/>
                </a:solidFill>
              </a:rPr>
              <a:t>2015</a:t>
            </a:r>
            <a:r>
              <a:rPr kumimoji="1" lang="ja-JP" altLang="en-US" sz="800" b="0" kern="0">
                <a:solidFill>
                  <a:srgbClr val="FF0000"/>
                </a:solidFill>
              </a:rPr>
              <a:t>年</a:t>
            </a:r>
          </a:p>
        </p:txBody>
      </p:sp>
      <p:cxnSp>
        <p:nvCxnSpPr>
          <p:cNvPr id="74" name="直線コネクタ 106">
            <a:extLst>
              <a:ext uri="{FF2B5EF4-FFF2-40B4-BE49-F238E27FC236}">
                <a16:creationId xmlns:a16="http://schemas.microsoft.com/office/drawing/2014/main" id="{1F7E01E5-B1FA-9A42-2D97-1F63E7C25CFE}"/>
              </a:ext>
            </a:extLst>
          </p:cNvPr>
          <p:cNvCxnSpPr>
            <a:cxnSpLocks noChangeShapeType="1"/>
          </p:cNvCxnSpPr>
          <p:nvPr/>
        </p:nvCxnSpPr>
        <p:spPr bwMode="auto">
          <a:xfrm>
            <a:off x="8802688" y="2252216"/>
            <a:ext cx="0" cy="220662"/>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テキスト ボックス 107">
            <a:extLst>
              <a:ext uri="{FF2B5EF4-FFF2-40B4-BE49-F238E27FC236}">
                <a16:creationId xmlns:a16="http://schemas.microsoft.com/office/drawing/2014/main" id="{E581B5A2-EE50-0E46-AF46-337E9B2A39B1}"/>
              </a:ext>
            </a:extLst>
          </p:cNvPr>
          <p:cNvSpPr txBox="1">
            <a:spLocks noChangeArrowheads="1"/>
          </p:cNvSpPr>
          <p:nvPr/>
        </p:nvSpPr>
        <p:spPr bwMode="auto">
          <a:xfrm>
            <a:off x="8564563" y="2061716"/>
            <a:ext cx="709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kumimoji="1" lang="en-US" altLang="ja-JP" sz="800" b="0" kern="0" dirty="0">
                <a:solidFill>
                  <a:srgbClr val="FF0000"/>
                </a:solidFill>
              </a:rPr>
              <a:t>2020</a:t>
            </a:r>
            <a:r>
              <a:rPr kumimoji="1" lang="ja-JP" altLang="en-US" sz="800" b="0" kern="0" dirty="0">
                <a:solidFill>
                  <a:srgbClr val="FF0000"/>
                </a:solidFill>
              </a:rPr>
              <a:t>年</a:t>
            </a:r>
          </a:p>
        </p:txBody>
      </p:sp>
      <p:sp>
        <p:nvSpPr>
          <p:cNvPr id="76" name="テキスト ボックス 96">
            <a:extLst>
              <a:ext uri="{FF2B5EF4-FFF2-40B4-BE49-F238E27FC236}">
                <a16:creationId xmlns:a16="http://schemas.microsoft.com/office/drawing/2014/main" id="{8F900A67-7DA6-AB93-845E-D125DF70BE3B}"/>
              </a:ext>
            </a:extLst>
          </p:cNvPr>
          <p:cNvSpPr txBox="1">
            <a:spLocks noChangeArrowheads="1"/>
          </p:cNvSpPr>
          <p:nvPr/>
        </p:nvSpPr>
        <p:spPr bwMode="auto">
          <a:xfrm>
            <a:off x="1074738" y="4500409"/>
            <a:ext cx="128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幼少期</a:t>
            </a:r>
            <a:endParaRPr kumimoji="1" lang="en-US" altLang="ja-JP" sz="800" b="0" kern="0" dirty="0">
              <a:solidFill>
                <a:srgbClr val="FF0000"/>
              </a:solidFill>
            </a:endParaRPr>
          </a:p>
          <a:p>
            <a:pPr algn="ctr" eaLnBrk="1" fontAlgn="auto" hangingPunct="1">
              <a:spcBef>
                <a:spcPts val="0"/>
              </a:spcBef>
              <a:spcAft>
                <a:spcPts val="0"/>
              </a:spcAft>
              <a:defRPr/>
            </a:pPr>
            <a:endParaRPr kumimoji="1" lang="en-US" altLang="ja-JP" sz="800" b="0" kern="0" dirty="0">
              <a:solidFill>
                <a:srgbClr val="FF0000"/>
              </a:solidFill>
            </a:endParaRPr>
          </a:p>
          <a:p>
            <a:pPr algn="ctr" eaLnBrk="1" fontAlgn="auto" hangingPunct="1">
              <a:spcBef>
                <a:spcPts val="0"/>
              </a:spcBef>
              <a:spcAft>
                <a:spcPts val="0"/>
              </a:spcAft>
              <a:defRPr/>
            </a:pPr>
            <a:r>
              <a:rPr kumimoji="1" lang="ja-JP" altLang="en-US" sz="800" b="0" kern="0" dirty="0">
                <a:solidFill>
                  <a:srgbClr val="FF0000"/>
                </a:solidFill>
              </a:rPr>
              <a:t>家庭で不登校の子や子育て悩むお母さんの支援</a:t>
            </a:r>
          </a:p>
        </p:txBody>
      </p:sp>
      <p:sp>
        <p:nvSpPr>
          <p:cNvPr id="77" name="テキスト ボックス 96">
            <a:extLst>
              <a:ext uri="{FF2B5EF4-FFF2-40B4-BE49-F238E27FC236}">
                <a16:creationId xmlns:a16="http://schemas.microsoft.com/office/drawing/2014/main" id="{BA1863BD-D5C7-DF24-EC30-E8C2FB872924}"/>
              </a:ext>
            </a:extLst>
          </p:cNvPr>
          <p:cNvSpPr txBox="1">
            <a:spLocks noChangeArrowheads="1"/>
          </p:cNvSpPr>
          <p:nvPr/>
        </p:nvSpPr>
        <p:spPr bwMode="auto">
          <a:xfrm>
            <a:off x="1060742" y="5703639"/>
            <a:ext cx="128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自然とマイナスの状態にある人のお役に立ち支えることが養われた。</a:t>
            </a:r>
          </a:p>
        </p:txBody>
      </p:sp>
      <p:sp>
        <p:nvSpPr>
          <p:cNvPr id="78" name="テキスト ボックス 96">
            <a:extLst>
              <a:ext uri="{FF2B5EF4-FFF2-40B4-BE49-F238E27FC236}">
                <a16:creationId xmlns:a16="http://schemas.microsoft.com/office/drawing/2014/main" id="{C6EAAC8D-899D-DFD0-96A5-A4F19D224360}"/>
              </a:ext>
            </a:extLst>
          </p:cNvPr>
          <p:cNvSpPr txBox="1">
            <a:spLocks noChangeArrowheads="1"/>
          </p:cNvSpPr>
          <p:nvPr/>
        </p:nvSpPr>
        <p:spPr bwMode="auto">
          <a:xfrm>
            <a:off x="2630475" y="4497642"/>
            <a:ext cx="128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小学校</a:t>
            </a:r>
            <a:endParaRPr kumimoji="1" lang="en-US" altLang="ja-JP" sz="800" b="0" kern="0" dirty="0">
              <a:solidFill>
                <a:srgbClr val="FF0000"/>
              </a:solidFill>
            </a:endParaRPr>
          </a:p>
          <a:p>
            <a:pPr algn="ctr" eaLnBrk="1" fontAlgn="auto" hangingPunct="1">
              <a:spcBef>
                <a:spcPts val="0"/>
              </a:spcBef>
              <a:spcAft>
                <a:spcPts val="0"/>
              </a:spcAft>
              <a:defRPr/>
            </a:pPr>
            <a:endParaRPr kumimoji="1" lang="en-US" altLang="ja-JP" sz="800" b="0" kern="0" dirty="0">
              <a:solidFill>
                <a:srgbClr val="FF0000"/>
              </a:solidFill>
            </a:endParaRPr>
          </a:p>
          <a:p>
            <a:pPr algn="ctr" eaLnBrk="1" fontAlgn="auto" hangingPunct="1">
              <a:spcBef>
                <a:spcPts val="0"/>
              </a:spcBef>
              <a:spcAft>
                <a:spcPts val="0"/>
              </a:spcAft>
              <a:defRPr/>
            </a:pPr>
            <a:r>
              <a:rPr kumimoji="1" lang="ja-JP" altLang="en-US" sz="800" b="0" kern="0" dirty="0">
                <a:solidFill>
                  <a:srgbClr val="FF0000"/>
                </a:solidFill>
              </a:rPr>
              <a:t>夏休み宿題発表や学芸会で大舞台に立つ体験</a:t>
            </a:r>
          </a:p>
        </p:txBody>
      </p:sp>
      <p:sp>
        <p:nvSpPr>
          <p:cNvPr id="79" name="テキスト ボックス 96">
            <a:extLst>
              <a:ext uri="{FF2B5EF4-FFF2-40B4-BE49-F238E27FC236}">
                <a16:creationId xmlns:a16="http://schemas.microsoft.com/office/drawing/2014/main" id="{7CBB4FFC-8039-91B5-7E02-2A145C0A60EB}"/>
              </a:ext>
            </a:extLst>
          </p:cNvPr>
          <p:cNvSpPr txBox="1">
            <a:spLocks noChangeArrowheads="1"/>
          </p:cNvSpPr>
          <p:nvPr/>
        </p:nvSpPr>
        <p:spPr bwMode="auto">
          <a:xfrm>
            <a:off x="2616479" y="5700872"/>
            <a:ext cx="128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自分で考えたことを伝えることや何かを表現して感動を与える喜び。</a:t>
            </a:r>
          </a:p>
        </p:txBody>
      </p:sp>
      <p:sp>
        <p:nvSpPr>
          <p:cNvPr id="80" name="テキスト ボックス 96">
            <a:extLst>
              <a:ext uri="{FF2B5EF4-FFF2-40B4-BE49-F238E27FC236}">
                <a16:creationId xmlns:a16="http://schemas.microsoft.com/office/drawing/2014/main" id="{BD043E25-1A83-105A-1B45-EED62920069D}"/>
              </a:ext>
            </a:extLst>
          </p:cNvPr>
          <p:cNvSpPr txBox="1">
            <a:spLocks noChangeArrowheads="1"/>
          </p:cNvSpPr>
          <p:nvPr/>
        </p:nvSpPr>
        <p:spPr bwMode="auto">
          <a:xfrm>
            <a:off x="4242538" y="4500409"/>
            <a:ext cx="128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大学生</a:t>
            </a:r>
            <a:endParaRPr kumimoji="1" lang="en-US" altLang="ja-JP" sz="800" b="0" kern="0" dirty="0">
              <a:solidFill>
                <a:srgbClr val="FF0000"/>
              </a:solidFill>
            </a:endParaRPr>
          </a:p>
          <a:p>
            <a:pPr algn="ctr" eaLnBrk="1" fontAlgn="auto" hangingPunct="1">
              <a:spcBef>
                <a:spcPts val="0"/>
              </a:spcBef>
              <a:spcAft>
                <a:spcPts val="0"/>
              </a:spcAft>
              <a:defRPr/>
            </a:pPr>
            <a:endParaRPr kumimoji="1" lang="en-US" altLang="ja-JP" sz="800" b="0" kern="0" dirty="0">
              <a:solidFill>
                <a:srgbClr val="FF0000"/>
              </a:solidFill>
            </a:endParaRPr>
          </a:p>
          <a:p>
            <a:pPr algn="ctr" eaLnBrk="1" fontAlgn="auto" hangingPunct="1">
              <a:spcBef>
                <a:spcPts val="0"/>
              </a:spcBef>
              <a:spcAft>
                <a:spcPts val="0"/>
              </a:spcAft>
              <a:defRPr/>
            </a:pPr>
            <a:r>
              <a:rPr kumimoji="1" lang="ja-JP" altLang="en-US" sz="800" b="0" kern="0" dirty="0">
                <a:solidFill>
                  <a:srgbClr val="FF0000"/>
                </a:solidFill>
              </a:rPr>
              <a:t>就職浪人で議員インターンとアフガン子供の衝撃</a:t>
            </a:r>
          </a:p>
        </p:txBody>
      </p:sp>
      <p:sp>
        <p:nvSpPr>
          <p:cNvPr id="81" name="テキスト ボックス 96">
            <a:extLst>
              <a:ext uri="{FF2B5EF4-FFF2-40B4-BE49-F238E27FC236}">
                <a16:creationId xmlns:a16="http://schemas.microsoft.com/office/drawing/2014/main" id="{493F9F16-53B6-0F80-A1F0-81DAF7C6B63F}"/>
              </a:ext>
            </a:extLst>
          </p:cNvPr>
          <p:cNvSpPr txBox="1">
            <a:spLocks noChangeArrowheads="1"/>
          </p:cNvSpPr>
          <p:nvPr/>
        </p:nvSpPr>
        <p:spPr bwMode="auto">
          <a:xfrm>
            <a:off x="4228542" y="5703639"/>
            <a:ext cx="128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物理的豊かさが心の豊かさとは限らず、今を生きて真剣に自分を生きる。</a:t>
            </a:r>
          </a:p>
        </p:txBody>
      </p:sp>
      <p:sp>
        <p:nvSpPr>
          <p:cNvPr id="82" name="テキスト ボックス 96">
            <a:extLst>
              <a:ext uri="{FF2B5EF4-FFF2-40B4-BE49-F238E27FC236}">
                <a16:creationId xmlns:a16="http://schemas.microsoft.com/office/drawing/2014/main" id="{2B065393-32E9-1BA4-BE4F-0CC938C1A300}"/>
              </a:ext>
            </a:extLst>
          </p:cNvPr>
          <p:cNvSpPr txBox="1">
            <a:spLocks noChangeArrowheads="1"/>
          </p:cNvSpPr>
          <p:nvPr/>
        </p:nvSpPr>
        <p:spPr bwMode="auto">
          <a:xfrm>
            <a:off x="5831092" y="4501468"/>
            <a:ext cx="128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新人時代</a:t>
            </a:r>
            <a:endParaRPr kumimoji="1" lang="en-US" altLang="ja-JP" sz="800" b="0" kern="0" dirty="0">
              <a:solidFill>
                <a:srgbClr val="FF0000"/>
              </a:solidFill>
            </a:endParaRPr>
          </a:p>
          <a:p>
            <a:pPr algn="ctr" eaLnBrk="1" fontAlgn="auto" hangingPunct="1">
              <a:spcBef>
                <a:spcPts val="0"/>
              </a:spcBef>
              <a:spcAft>
                <a:spcPts val="0"/>
              </a:spcAft>
              <a:defRPr/>
            </a:pPr>
            <a:endParaRPr kumimoji="1" lang="en-US" altLang="ja-JP" sz="800" b="0" kern="0" dirty="0">
              <a:solidFill>
                <a:srgbClr val="FF0000"/>
              </a:solidFill>
            </a:endParaRPr>
          </a:p>
          <a:p>
            <a:pPr algn="ctr" eaLnBrk="1" fontAlgn="auto" hangingPunct="1">
              <a:spcBef>
                <a:spcPts val="0"/>
              </a:spcBef>
              <a:spcAft>
                <a:spcPts val="0"/>
              </a:spcAft>
              <a:defRPr/>
            </a:pPr>
            <a:r>
              <a:rPr kumimoji="1" lang="en-US" altLang="ja-JP" sz="800" b="0" kern="0" dirty="0">
                <a:solidFill>
                  <a:srgbClr val="FF0000"/>
                </a:solidFill>
              </a:rPr>
              <a:t>IT</a:t>
            </a:r>
            <a:r>
              <a:rPr kumimoji="1" lang="ja-JP" altLang="en-US" sz="800" b="0" kern="0" dirty="0">
                <a:solidFill>
                  <a:srgbClr val="FF0000"/>
                </a:solidFill>
              </a:rPr>
              <a:t>の顧客先常駐でのコンサルティングの経験</a:t>
            </a:r>
          </a:p>
        </p:txBody>
      </p:sp>
      <p:sp>
        <p:nvSpPr>
          <p:cNvPr id="83" name="テキスト ボックス 96">
            <a:extLst>
              <a:ext uri="{FF2B5EF4-FFF2-40B4-BE49-F238E27FC236}">
                <a16:creationId xmlns:a16="http://schemas.microsoft.com/office/drawing/2014/main" id="{8D067EF7-5D4C-D1E5-4BC2-5B654693FF15}"/>
              </a:ext>
            </a:extLst>
          </p:cNvPr>
          <p:cNvSpPr txBox="1">
            <a:spLocks noChangeArrowheads="1"/>
          </p:cNvSpPr>
          <p:nvPr/>
        </p:nvSpPr>
        <p:spPr bwMode="auto">
          <a:xfrm>
            <a:off x="5817096" y="5704698"/>
            <a:ext cx="128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仕事は与えられるものではなく、自らつくるもの。事に仕えて濁らず。</a:t>
            </a:r>
          </a:p>
        </p:txBody>
      </p:sp>
      <p:sp>
        <p:nvSpPr>
          <p:cNvPr id="84" name="テキスト ボックス 83">
            <a:extLst>
              <a:ext uri="{FF2B5EF4-FFF2-40B4-BE49-F238E27FC236}">
                <a16:creationId xmlns:a16="http://schemas.microsoft.com/office/drawing/2014/main" id="{B64A0653-F04E-881E-C56C-9660C856BFE1}"/>
              </a:ext>
            </a:extLst>
          </p:cNvPr>
          <p:cNvSpPr txBox="1">
            <a:spLocks noChangeArrowheads="1"/>
          </p:cNvSpPr>
          <p:nvPr/>
        </p:nvSpPr>
        <p:spPr bwMode="auto">
          <a:xfrm>
            <a:off x="7441498" y="4500409"/>
            <a:ext cx="128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en-US" altLang="ja-JP" sz="800" b="0" kern="0" dirty="0">
                <a:solidFill>
                  <a:srgbClr val="FF0000"/>
                </a:solidFill>
              </a:rPr>
              <a:t>27</a:t>
            </a:r>
            <a:r>
              <a:rPr kumimoji="1" lang="ja-JP" altLang="en-US" sz="800" b="0" kern="0" dirty="0">
                <a:solidFill>
                  <a:srgbClr val="FF0000"/>
                </a:solidFill>
              </a:rPr>
              <a:t>才のとき</a:t>
            </a:r>
            <a:endParaRPr kumimoji="1" lang="en-US" altLang="ja-JP" sz="800" b="0" kern="0" dirty="0">
              <a:solidFill>
                <a:srgbClr val="FF0000"/>
              </a:solidFill>
            </a:endParaRPr>
          </a:p>
          <a:p>
            <a:pPr algn="ctr" eaLnBrk="1" fontAlgn="auto" hangingPunct="1">
              <a:spcBef>
                <a:spcPts val="0"/>
              </a:spcBef>
              <a:spcAft>
                <a:spcPts val="0"/>
              </a:spcAft>
              <a:defRPr/>
            </a:pPr>
            <a:endParaRPr kumimoji="1" lang="en-US" altLang="ja-JP" sz="800" b="0" kern="0" dirty="0">
              <a:solidFill>
                <a:srgbClr val="FF0000"/>
              </a:solidFill>
            </a:endParaRPr>
          </a:p>
          <a:p>
            <a:pPr algn="ctr" eaLnBrk="1" fontAlgn="auto" hangingPunct="1">
              <a:spcBef>
                <a:spcPts val="0"/>
              </a:spcBef>
              <a:spcAft>
                <a:spcPts val="0"/>
              </a:spcAft>
              <a:defRPr/>
            </a:pPr>
            <a:r>
              <a:rPr kumimoji="1" lang="ja-JP" altLang="en-US" sz="800" b="0" kern="0" dirty="0">
                <a:solidFill>
                  <a:srgbClr val="FF0000"/>
                </a:solidFill>
              </a:rPr>
              <a:t>インドでのホームステイと人道支援の旅</a:t>
            </a:r>
          </a:p>
        </p:txBody>
      </p:sp>
      <p:sp>
        <p:nvSpPr>
          <p:cNvPr id="85" name="テキスト ボックス 96">
            <a:extLst>
              <a:ext uri="{FF2B5EF4-FFF2-40B4-BE49-F238E27FC236}">
                <a16:creationId xmlns:a16="http://schemas.microsoft.com/office/drawing/2014/main" id="{B05D81A8-62F4-7A8E-671C-B395E7015B03}"/>
              </a:ext>
            </a:extLst>
          </p:cNvPr>
          <p:cNvSpPr txBox="1">
            <a:spLocks noChangeArrowheads="1"/>
          </p:cNvSpPr>
          <p:nvPr/>
        </p:nvSpPr>
        <p:spPr bwMode="auto">
          <a:xfrm>
            <a:off x="7427502" y="5703639"/>
            <a:ext cx="1282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r>
              <a:rPr kumimoji="1" lang="ja-JP" altLang="en-US" sz="800" b="0" kern="0" dirty="0">
                <a:solidFill>
                  <a:srgbClr val="FF0000"/>
                </a:solidFill>
              </a:rPr>
              <a:t>死生観。自分の本来したかった対人支援の仕事をする。使命感を得た。</a:t>
            </a:r>
          </a:p>
        </p:txBody>
      </p:sp>
      <p:sp>
        <p:nvSpPr>
          <p:cNvPr id="86" name="Text Box 64">
            <a:extLst>
              <a:ext uri="{FF2B5EF4-FFF2-40B4-BE49-F238E27FC236}">
                <a16:creationId xmlns:a16="http://schemas.microsoft.com/office/drawing/2014/main" id="{F3BC55AE-4D5D-8106-BE6A-043DA1EA3337}"/>
              </a:ext>
            </a:extLst>
          </p:cNvPr>
          <p:cNvSpPr txBox="1">
            <a:spLocks noChangeArrowheads="1"/>
          </p:cNvSpPr>
          <p:nvPr/>
        </p:nvSpPr>
        <p:spPr bwMode="auto">
          <a:xfrm>
            <a:off x="7813675" y="0"/>
            <a:ext cx="2100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5490863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a:extLst>
              <a:ext uri="{FF2B5EF4-FFF2-40B4-BE49-F238E27FC236}">
                <a16:creationId xmlns:a16="http://schemas.microsoft.com/office/drawing/2014/main" id="{FB517B8A-3346-EDFE-6B4C-A106126FE4A8}"/>
              </a:ext>
            </a:extLst>
          </p:cNvPr>
          <p:cNvSpPr txBox="1">
            <a:spLocks noChangeArrowheads="1"/>
          </p:cNvSpPr>
          <p:nvPr/>
        </p:nvSpPr>
        <p:spPr bwMode="auto">
          <a:xfrm>
            <a:off x="649288" y="29797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話し手　　　　　　　　　　　　　聴き手</a:t>
            </a:r>
            <a:endPar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dirty="0">
                <a:solidFill>
                  <a:srgbClr val="FF0000"/>
                </a:solidFill>
                <a:latin typeface="ＭＳ Ｐゴシック" panose="020B0600070205080204" pitchFamily="50" charset="-128"/>
              </a:rPr>
              <a:t>人生物語</a:t>
            </a: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シートの共有  </a:t>
            </a:r>
            <a:r>
              <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助言応援フィードバック</a:t>
            </a:r>
          </a:p>
        </p:txBody>
      </p:sp>
      <p:sp>
        <p:nvSpPr>
          <p:cNvPr id="128003" name="Text Box 5">
            <a:extLst>
              <a:ext uri="{FF2B5EF4-FFF2-40B4-BE49-F238E27FC236}">
                <a16:creationId xmlns:a16="http://schemas.microsoft.com/office/drawing/2014/main" id="{EAAFDFBC-86F9-2DB9-08EB-723BDA8FFB23}"/>
              </a:ext>
            </a:extLst>
          </p:cNvPr>
          <p:cNvSpPr txBox="1">
            <a:spLocks noChangeArrowheads="1"/>
          </p:cNvSpPr>
          <p:nvPr/>
        </p:nvSpPr>
        <p:spPr bwMode="auto">
          <a:xfrm>
            <a:off x="755650" y="2208213"/>
            <a:ext cx="835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チームコーチング</a:t>
            </a:r>
          </a:p>
        </p:txBody>
      </p:sp>
      <p:sp>
        <p:nvSpPr>
          <p:cNvPr id="34" name="Rectangle 6">
            <a:extLst>
              <a:ext uri="{FF2B5EF4-FFF2-40B4-BE49-F238E27FC236}">
                <a16:creationId xmlns:a16="http://schemas.microsoft.com/office/drawing/2014/main" id="{14CB23AD-0022-3F08-3E66-D26D445714FF}"/>
              </a:ext>
            </a:extLst>
          </p:cNvPr>
          <p:cNvSpPr>
            <a:spLocks noChangeArrowheads="1"/>
          </p:cNvSpPr>
          <p:nvPr/>
        </p:nvSpPr>
        <p:spPr bwMode="auto">
          <a:xfrm>
            <a:off x="755650" y="2830513"/>
            <a:ext cx="8353425" cy="1223962"/>
          </a:xfrm>
          <a:prstGeom prst="rect">
            <a:avLst/>
          </a:prstGeom>
          <a:noFill/>
          <a:ln w="9525">
            <a:solidFill>
              <a:srgbClr val="000000"/>
            </a:solidFill>
            <a:miter lim="800000"/>
            <a:headEnd/>
            <a:tailEnd/>
          </a:ln>
          <a:effectLst/>
        </p:spPr>
        <p:txBody>
          <a:bodyPr wrap="none" anchor="ctr"/>
          <a:lstStyle>
            <a:lvl1pPr eaLnBrk="0" hangingPunct="0">
              <a:defRPr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2800" b="1" i="0" u="none" strike="noStrike" kern="0" cap="none" spc="0" normalizeH="0" baseline="0" noProof="0">
              <a:ln>
                <a:noFill/>
              </a:ln>
              <a:solidFill>
                <a:srgbClr val="00325C"/>
              </a:solidFill>
              <a:effectLst/>
              <a:uLnTx/>
              <a:uFillTx/>
              <a:latin typeface="ＭＳ Ｐゴシック"/>
              <a:ea typeface="ＭＳ Ｐゴシック"/>
              <a:cs typeface="+mn-cs"/>
            </a:endParaRPr>
          </a:p>
        </p:txBody>
      </p:sp>
      <p:sp>
        <p:nvSpPr>
          <p:cNvPr id="8" name="正方形/長方形 7">
            <a:extLst>
              <a:ext uri="{FF2B5EF4-FFF2-40B4-BE49-F238E27FC236}">
                <a16:creationId xmlns:a16="http://schemas.microsoft.com/office/drawing/2014/main" id="{42CCA142-5139-5A4E-7567-8F896E0D0CAC}"/>
              </a:ext>
            </a:extLst>
          </p:cNvPr>
          <p:cNvSpPr/>
          <p:nvPr/>
        </p:nvSpPr>
        <p:spPr>
          <a:xfrm>
            <a:off x="-9525" y="246063"/>
            <a:ext cx="9844088"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　  </a:t>
            </a:r>
            <a:r>
              <a:rPr kumimoji="1" lang="ja-JP" altLang="en-US" b="1" dirty="0">
                <a:solidFill>
                  <a:prstClr val="black"/>
                </a:solidFill>
                <a:latin typeface="Arial"/>
                <a:ea typeface="ＭＳ Ｐゴシック"/>
              </a:rPr>
              <a:t>人生物語</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の共有　　　　　　　　　　　　　　　　　グループワーク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人あたり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10</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分</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×4</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 ＝ </a:t>
            </a:r>
            <a:r>
              <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rPr>
              <a:t>40</a:t>
            </a:r>
            <a:r>
              <a:rPr kumimoji="1" lang="ja-JP" altLang="en-US" sz="1800" b="1" i="0" u="none" strike="noStrike" kern="1200" cap="none" spc="0" normalizeH="0" baseline="0" noProof="0" dirty="0">
                <a:ln>
                  <a:noFill/>
                </a:ln>
                <a:solidFill>
                  <a:srgbClr val="FF0000"/>
                </a:solidFill>
                <a:effectLst/>
                <a:uLnTx/>
                <a:uFillTx/>
                <a:latin typeface="Arial"/>
                <a:ea typeface="ＭＳ Ｐゴシック"/>
                <a:cs typeface="+mn-cs"/>
              </a:rPr>
              <a:t>分</a:t>
            </a:r>
            <a:endPar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endParaRPr>
          </a:p>
        </p:txBody>
      </p:sp>
      <p:pic>
        <p:nvPicPr>
          <p:cNvPr id="128006" name="Picture 19">
            <a:extLst>
              <a:ext uri="{FF2B5EF4-FFF2-40B4-BE49-F238E27FC236}">
                <a16:creationId xmlns:a16="http://schemas.microsoft.com/office/drawing/2014/main" id="{EE9A8A62-D198-70C5-CF3E-5D389486AD10}"/>
              </a:ext>
            </a:extLst>
          </p:cNvPr>
          <p:cNvPicPr>
            <a:picLocks noChangeAspect="1" noChangeArrowheads="1"/>
          </p:cNvPicPr>
          <p:nvPr/>
        </p:nvPicPr>
        <p:blipFill>
          <a:blip r:embed="rId2">
            <a:lum bright="-100000" contrast="100000"/>
            <a:grayscl/>
            <a:extLst>
              <a:ext uri="{28A0092B-C50C-407E-A947-70E740481C1C}">
                <a14:useLocalDpi xmlns:a14="http://schemas.microsoft.com/office/drawing/2010/main" val="0"/>
              </a:ext>
            </a:extLst>
          </a:blip>
          <a:srcRect/>
          <a:stretch>
            <a:fillRect/>
          </a:stretch>
        </p:blipFill>
        <p:spPr bwMode="auto">
          <a:xfrm>
            <a:off x="7761288" y="1989138"/>
            <a:ext cx="1100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4E006BFA-39D2-D234-9540-3FD207C7CF86}"/>
              </a:ext>
            </a:extLst>
          </p:cNvPr>
          <p:cNvSpPr txBox="1">
            <a:spLocks noChangeArrowheads="1"/>
          </p:cNvSpPr>
          <p:nvPr/>
        </p:nvSpPr>
        <p:spPr bwMode="auto">
          <a:xfrm>
            <a:off x="755650" y="4341365"/>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a:defRPr/>
            </a:pPr>
            <a:r>
              <a:rPr lang="en-US" altLang="ja-JP" sz="2000" b="1" kern="0" dirty="0">
                <a:solidFill>
                  <a:prstClr val="black"/>
                </a:solidFill>
                <a:latin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rPr>
              <a:t>　５つの原体験を中心に自由に話をする。自分の人生の指針となる「 軸 」が何か？を考える。</a:t>
            </a:r>
            <a:endParaRPr lang="en-US" altLang="ja-JP" sz="20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Text Box 4">
            <a:extLst>
              <a:ext uri="{FF2B5EF4-FFF2-40B4-BE49-F238E27FC236}">
                <a16:creationId xmlns:a16="http://schemas.microsoft.com/office/drawing/2014/main" id="{8BE3B71C-B9E2-83AC-78D3-72C6DA851021}"/>
              </a:ext>
            </a:extLst>
          </p:cNvPr>
          <p:cNvSpPr txBox="1">
            <a:spLocks noChangeArrowheads="1"/>
          </p:cNvSpPr>
          <p:nvPr/>
        </p:nvSpPr>
        <p:spPr bwMode="auto">
          <a:xfrm>
            <a:off x="5189657" y="4337751"/>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a:defRPr/>
            </a:pPr>
            <a:r>
              <a:rPr lang="en-US" altLang="ja-JP" sz="2000" b="1" kern="0" dirty="0">
                <a:solidFill>
                  <a:prstClr val="black"/>
                </a:solidFill>
                <a:latin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rPr>
              <a:t>　笑顔で頷きながら共感の言葉を示す傾聴姿勢が大事。ご本人</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の良さや強みを発見して伝える。</a:t>
            </a:r>
            <a:endParaRPr lang="en-US" altLang="ja-JP" sz="2000" b="1" kern="0" dirty="0">
              <a:solidFill>
                <a:prstClr val="black"/>
              </a:solidFill>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E9CBA23-752F-40B3-90F6-979E4ADD24D9}"/>
              </a:ext>
            </a:extLst>
          </p:cNvPr>
          <p:cNvSpPr/>
          <p:nvPr/>
        </p:nvSpPr>
        <p:spPr>
          <a:xfrm>
            <a:off x="-9525" y="300741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2</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kern="0" dirty="0">
                <a:solidFill>
                  <a:prstClr val="black"/>
                </a:solidFill>
                <a:latin typeface="ＭＳ Ｐゴシック" panose="020B0600070205080204" pitchFamily="50" charset="-128"/>
              </a:rPr>
              <a:t>空間軸</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キャリア・ストレングスを</a:t>
            </a:r>
            <a:r>
              <a:rPr lang="ja-JP" altLang="en-US" sz="2000" b="1" kern="0" dirty="0">
                <a:solidFill>
                  <a:prstClr val="black"/>
                </a:solidFill>
                <a:latin typeface="ＭＳ Ｐゴシック" panose="020B0600070205080204" pitchFamily="50" charset="-128"/>
              </a:rPr>
              <a:t>活かす</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61620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第１回　対自己　：　事前課題のご案内　①　概要</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116302" y="1261554"/>
            <a:ext cx="9785366"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前提</a:t>
            </a:r>
            <a:r>
              <a:rPr lang="ja-JP" altLang="en-US" sz="1400" b="1" kern="0" dirty="0">
                <a:solidFill>
                  <a:prstClr val="black"/>
                </a:solidFill>
                <a:latin typeface="ＭＳ Ｐゴシック" panose="020B0600070205080204" pitchFamily="50" charset="-128"/>
              </a:rPr>
              <a:t>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1400" b="1" kern="0" dirty="0">
                <a:solidFill>
                  <a:prstClr val="black"/>
                </a:solidFill>
                <a:latin typeface="ＭＳ Ｐゴシック" panose="020B0600070205080204" pitchFamily="50" charset="-128"/>
              </a:rPr>
              <a:t>業界</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、企業、年次 </a:t>
            </a:r>
            <a:r>
              <a:rPr kumimoji="0" lang="en-US" altLang="ja-JP" sz="1400" b="1"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etc</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の前提となる支援対象は自由に決めて頂いて</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OK</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です。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例：　</a:t>
            </a:r>
            <a:r>
              <a:rPr lang="ja-JP" altLang="en-US" sz="1400" b="1" kern="0" dirty="0">
                <a:solidFill>
                  <a:prstClr val="black"/>
                </a:solidFill>
                <a:latin typeface="ＭＳ Ｐゴシック" panose="020B0600070205080204" pitchFamily="50" charset="-128"/>
              </a:rPr>
              <a:t>トヨタ自動車　技術系　</a:t>
            </a:r>
            <a:r>
              <a:rPr lang="en-US" altLang="ja-JP" sz="1400" b="1" kern="0" dirty="0">
                <a:solidFill>
                  <a:prstClr val="black"/>
                </a:solidFill>
                <a:latin typeface="ＭＳ Ｐゴシック" panose="020B0600070205080204" pitchFamily="50" charset="-128"/>
              </a:rPr>
              <a:t>5</a:t>
            </a:r>
            <a:r>
              <a:rPr lang="ja-JP" altLang="en-US" sz="1400" b="1" kern="0" dirty="0">
                <a:solidFill>
                  <a:prstClr val="black"/>
                </a:solidFill>
                <a:latin typeface="ＭＳ Ｐゴシック" panose="020B0600070205080204" pitchFamily="50" charset="-128"/>
              </a:rPr>
              <a:t>年目研修</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目的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ご自身の登壇の強みや課題を踏まえ、模擬登壇時に何を意識してトレーニングを受けるのか？の目的や狙いを明確にする。</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目標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支援対象となる受講生の「</a:t>
            </a:r>
            <a:r>
              <a:rPr lang="ja-JP" altLang="en-US" sz="1400" b="1" kern="0" dirty="0">
                <a:solidFill>
                  <a:prstClr val="black"/>
                </a:solidFill>
                <a:latin typeface="ＭＳ Ｐゴシック" panose="020B0600070205080204" pitchFamily="50" charset="-128"/>
              </a:rPr>
              <a:t>研修</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を受ける前の</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Before</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状態」の仮説 と 「</a:t>
            </a:r>
            <a:r>
              <a:rPr lang="ja-JP" altLang="en-US" sz="1400" b="1" kern="0" dirty="0">
                <a:solidFill>
                  <a:prstClr val="black"/>
                </a:solidFill>
                <a:latin typeface="ＭＳ Ｐゴシック" panose="020B0600070205080204" pitchFamily="50" charset="-128"/>
              </a:rPr>
              <a:t>研修</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を受けた後の</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After</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状態」 の目標を予め設定する。</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登壇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400" b="1" kern="0" dirty="0">
                <a:solidFill>
                  <a:prstClr val="black"/>
                </a:solidFill>
                <a:latin typeface="ＭＳ Ｐゴシック" panose="020B0600070205080204" pitchFamily="50" charset="-128"/>
              </a:rPr>
              <a:t>　　下記２つの模擬登壇のいずれかを選択して準備をお願いします。</a:t>
            </a:r>
            <a:r>
              <a:rPr lang="en-US" altLang="ja-JP" sz="1400" b="1" kern="0" dirty="0">
                <a:solidFill>
                  <a:prstClr val="black"/>
                </a:solidFill>
                <a:latin typeface="ＭＳ Ｐゴシック" panose="020B0600070205080204" pitchFamily="50" charset="-128"/>
              </a:rPr>
              <a:t>( </a:t>
            </a:r>
            <a:r>
              <a:rPr lang="ja-JP" altLang="en-US" sz="1400" b="1" kern="0" dirty="0">
                <a:solidFill>
                  <a:prstClr val="black"/>
                </a:solidFill>
                <a:latin typeface="ＭＳ Ｐゴシック" panose="020B0600070205080204" pitchFamily="50" charset="-128"/>
              </a:rPr>
              <a:t>２つとも模擬登壇の準備ができる方は両方でも</a:t>
            </a:r>
            <a:r>
              <a:rPr lang="en-US" altLang="ja-JP" sz="1400" b="1" kern="0" dirty="0">
                <a:solidFill>
                  <a:prstClr val="black"/>
                </a:solidFill>
                <a:latin typeface="ＭＳ Ｐゴシック" panose="020B0600070205080204" pitchFamily="50" charset="-128"/>
              </a:rPr>
              <a:t>OK</a:t>
            </a:r>
            <a:r>
              <a:rPr lang="ja-JP" altLang="en-US" sz="1400" b="1" kern="0" dirty="0">
                <a:solidFill>
                  <a:prstClr val="black"/>
                </a:solidFill>
                <a:latin typeface="ＭＳ Ｐゴシック" panose="020B0600070205080204" pitchFamily="50" charset="-128"/>
              </a:rPr>
              <a:t>です。</a:t>
            </a:r>
            <a:r>
              <a:rPr lang="en-US" altLang="ja-JP" sz="1400" b="1" kern="0" dirty="0">
                <a:solidFill>
                  <a:prstClr val="black"/>
                </a:solidFill>
                <a:latin typeface="ＭＳ Ｐゴシック" panose="020B0600070205080204" pitchFamily="50" charset="-128"/>
              </a:rPr>
              <a:t> )</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400" b="1" kern="0" dirty="0">
                <a:solidFill>
                  <a:prstClr val="black"/>
                </a:solidFill>
                <a:latin typeface="ＭＳ Ｐゴシック" panose="020B0600070205080204" pitchFamily="50" charset="-128"/>
              </a:rPr>
              <a:t>　　〇選択肢</a:t>
            </a:r>
            <a:r>
              <a:rPr lang="en-US" altLang="ja-JP" sz="1400" b="1" kern="0" dirty="0">
                <a:solidFill>
                  <a:prstClr val="black"/>
                </a:solidFill>
                <a:latin typeface="ＭＳ Ｐゴシック" panose="020B0600070205080204" pitchFamily="50" charset="-128"/>
              </a:rPr>
              <a:t>A</a:t>
            </a:r>
            <a:r>
              <a:rPr lang="ja-JP" altLang="en-US" sz="1400" b="1" kern="0" dirty="0">
                <a:solidFill>
                  <a:prstClr val="black"/>
                </a:solidFill>
                <a:latin typeface="ＭＳ Ｐゴシック" panose="020B0600070205080204" pitchFamily="50" charset="-128"/>
              </a:rPr>
              <a:t>　前半　・・・　</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表紙の導入パート</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(P4)</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　</a:t>
            </a:r>
            <a:r>
              <a:rPr lang="ja-JP" altLang="en-US" sz="1400" b="1" kern="0" dirty="0">
                <a:solidFill>
                  <a:prstClr val="black"/>
                </a:solidFill>
                <a:latin typeface="ＭＳ Ｐゴシック" panose="020B0600070205080204" pitchFamily="50" charset="-128"/>
              </a:rPr>
              <a:t>本論１</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の人生物語</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(P18)</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まで　</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a:t>
            </a:r>
            <a:r>
              <a:rPr lang="ja-JP" altLang="en-US" sz="1400" b="1" kern="0" dirty="0">
                <a:solidFill>
                  <a:prstClr val="black"/>
                </a:solidFill>
                <a:latin typeface="ＭＳ Ｐゴシック" panose="020B0600070205080204" pitchFamily="50" charset="-128"/>
              </a:rPr>
              <a:t>選択肢</a:t>
            </a:r>
            <a:r>
              <a:rPr lang="en-US" altLang="ja-JP" sz="1400" b="1" kern="0" dirty="0">
                <a:solidFill>
                  <a:prstClr val="black"/>
                </a:solidFill>
                <a:latin typeface="ＭＳ Ｐゴシック" panose="020B0600070205080204" pitchFamily="50" charset="-128"/>
              </a:rPr>
              <a:t>B</a:t>
            </a:r>
            <a:r>
              <a:rPr lang="ja-JP" altLang="en-US" sz="1400" b="1" kern="0" dirty="0">
                <a:solidFill>
                  <a:prstClr val="black"/>
                </a:solidFill>
                <a:latin typeface="ＭＳ Ｐゴシック" panose="020B0600070205080204" pitchFamily="50" charset="-128"/>
              </a:rPr>
              <a:t>　後半　・・・　本論２</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lang="ja-JP" altLang="en-US" sz="1400" b="1" kern="0" dirty="0">
                <a:solidFill>
                  <a:prstClr val="black"/>
                </a:solidFill>
                <a:latin typeface="ＭＳ Ｐゴシック" panose="020B0600070205080204" pitchFamily="50" charset="-128"/>
              </a:rPr>
              <a:t>才能発掘</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(P19)</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　最後の総括パート</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(P30)</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まで　</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en-US" altLang="ja-JP" sz="1400" b="1" kern="0" dirty="0">
                <a:solidFill>
                  <a:prstClr val="black"/>
                </a:solidFill>
                <a:latin typeface="ＭＳ Ｐゴシック" panose="020B0600070205080204" pitchFamily="50" charset="-128"/>
              </a:rPr>
              <a:t>【</a:t>
            </a:r>
            <a:r>
              <a:rPr lang="ja-JP" altLang="en-US" sz="1400" b="1" kern="0" dirty="0">
                <a:solidFill>
                  <a:prstClr val="black"/>
                </a:solidFill>
                <a:latin typeface="ＭＳ Ｐゴシック" panose="020B0600070205080204" pitchFamily="50" charset="-128"/>
              </a:rPr>
              <a:t>　依頼　</a:t>
            </a:r>
            <a:r>
              <a:rPr lang="en-US" altLang="ja-JP" sz="1400" b="1" kern="0" dirty="0">
                <a:solidFill>
                  <a:prstClr val="black"/>
                </a:solidFill>
                <a:latin typeface="ＭＳ Ｐゴシック" panose="020B0600070205080204" pitchFamily="50" charset="-128"/>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400" b="1" kern="0" dirty="0">
                <a:solidFill>
                  <a:prstClr val="black"/>
                </a:solidFill>
                <a:latin typeface="ＭＳ Ｐゴシック" panose="020B0600070205080204" pitchFamily="50" charset="-128"/>
              </a:rPr>
              <a:t>　　</a:t>
            </a:r>
            <a:r>
              <a:rPr lang="ja-JP" altLang="en-US" sz="1400" b="1" u="sng" kern="0" dirty="0">
                <a:solidFill>
                  <a:srgbClr val="FF0000"/>
                </a:solidFill>
                <a:latin typeface="ＭＳ Ｐゴシック" panose="020B0600070205080204" pitchFamily="50" charset="-128"/>
              </a:rPr>
              <a:t>当日皆さんに社員役で参加をして頂く為、「</a:t>
            </a:r>
            <a:r>
              <a:rPr lang="en-US" altLang="ja-JP" sz="1400" b="1" u="sng" kern="0" dirty="0">
                <a:solidFill>
                  <a:srgbClr val="FF0000"/>
                </a:solidFill>
                <a:latin typeface="ＭＳ Ｐゴシック" panose="020B0600070205080204" pitchFamily="50" charset="-128"/>
              </a:rPr>
              <a:t>No.1</a:t>
            </a:r>
            <a:r>
              <a:rPr lang="ja-JP" altLang="en-US" sz="1400" b="1" u="sng" kern="0" dirty="0">
                <a:solidFill>
                  <a:srgbClr val="FF0000"/>
                </a:solidFill>
                <a:latin typeface="ＭＳ Ｐゴシック" panose="020B0600070205080204" pitchFamily="50" charset="-128"/>
              </a:rPr>
              <a:t>人生物語」と「</a:t>
            </a:r>
            <a:r>
              <a:rPr lang="en-US" altLang="ja-JP" sz="1400" b="1" u="sng" kern="0" dirty="0">
                <a:solidFill>
                  <a:srgbClr val="FF0000"/>
                </a:solidFill>
                <a:latin typeface="ＭＳ Ｐゴシック" panose="020B0600070205080204" pitchFamily="50" charset="-128"/>
              </a:rPr>
              <a:t>No.2</a:t>
            </a:r>
            <a:r>
              <a:rPr lang="ja-JP" altLang="en-US" sz="1400" b="1" u="sng" kern="0" dirty="0">
                <a:solidFill>
                  <a:srgbClr val="FF0000"/>
                </a:solidFill>
                <a:latin typeface="ＭＳ Ｐゴシック" panose="020B0600070205080204" pitchFamily="50" charset="-128"/>
              </a:rPr>
              <a:t>才能発掘」のシートを自分の場合で記入してご持参ください。</a:t>
            </a:r>
            <a:endParaRPr kumimoji="0" lang="en-US" altLang="ja-JP" sz="1400" b="1" i="0" u="sng"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29352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1">
            <a:extLst>
              <a:ext uri="{FF2B5EF4-FFF2-40B4-BE49-F238E27FC236}">
                <a16:creationId xmlns:a16="http://schemas.microsoft.com/office/drawing/2014/main" id="{91D39BA8-EF09-1700-D896-3B3C7D5AC151}"/>
              </a:ext>
            </a:extLst>
          </p:cNvPr>
          <p:cNvSpPr txBox="1">
            <a:spLocks/>
          </p:cNvSpPr>
          <p:nvPr/>
        </p:nvSpPr>
        <p:spPr bwMode="auto">
          <a:xfrm>
            <a:off x="-112713" y="6524625"/>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defRPr/>
            </a:pPr>
            <a:fld id="{A399E23F-0FD5-454C-972E-0628A46CC3D7}"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57C6FA2C-349D-0493-30E5-50A481EC393E}"/>
              </a:ext>
            </a:extLst>
          </p:cNvPr>
          <p:cNvSpPr/>
          <p:nvPr/>
        </p:nvSpPr>
        <p:spPr>
          <a:xfrm>
            <a:off x="23813" y="2662238"/>
            <a:ext cx="9915525"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　問い②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心から内発的に沸き起こるインスピレーション ＆ 潜在能力が最大限に発揮されるフロー</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状態が今迄の仕事でありましたか？ご自分の「独自の才能と存在価値」とは何でしょうか？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Box 35">
            <a:extLst>
              <a:ext uri="{FF2B5EF4-FFF2-40B4-BE49-F238E27FC236}">
                <a16:creationId xmlns:a16="http://schemas.microsoft.com/office/drawing/2014/main" id="{64B56B07-290C-F2F5-0872-3D19D403F043}"/>
              </a:ext>
            </a:extLst>
          </p:cNvPr>
          <p:cNvSpPr txBox="1">
            <a:spLocks noChangeArrowheads="1"/>
          </p:cNvSpPr>
          <p:nvPr/>
        </p:nvSpPr>
        <p:spPr bwMode="auto">
          <a:xfrm>
            <a:off x="472836" y="6093296"/>
            <a:ext cx="9304700" cy="261610"/>
          </a:xfrm>
          <a:prstGeom prst="rect">
            <a:avLst/>
          </a:prstGeom>
          <a:noFill/>
          <a:ln>
            <a:noFill/>
          </a:ln>
        </p:spPr>
        <p:txBody>
          <a:bodyPr wrap="square">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Carl Ransom Rogers</a:t>
            </a:r>
            <a:r>
              <a:rPr kumimoji="1" lang="ja-JP" alt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氏　</a:t>
            </a:r>
            <a:r>
              <a:rPr kumimoji="1" lang="en-US" altLang="ja-JP" sz="105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self-concept</a:t>
            </a:r>
            <a:r>
              <a:rPr kumimoji="1" lang="ja-JP" alt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および　　</a:t>
            </a:r>
            <a:r>
              <a:rPr kumimoji="1" lang="en-US" altLang="ja-JP"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Mihaly Csikszentmihalyi</a:t>
            </a:r>
            <a:r>
              <a:rPr kumimoji="1" lang="ja-JP" alt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氏　</a:t>
            </a:r>
            <a:r>
              <a:rPr kumimoji="1" lang="en-US" altLang="ja-JP"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Finding Flow</a:t>
            </a:r>
            <a:r>
              <a:rPr kumimoji="1" lang="ja-JP" altLang="en-US" sz="105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等　を参考に弊社にて概念を解釈して図解・加工。</a:t>
            </a:r>
          </a:p>
        </p:txBody>
      </p:sp>
      <p:cxnSp>
        <p:nvCxnSpPr>
          <p:cNvPr id="46" name="直線コネクタ 45">
            <a:extLst>
              <a:ext uri="{FF2B5EF4-FFF2-40B4-BE49-F238E27FC236}">
                <a16:creationId xmlns:a16="http://schemas.microsoft.com/office/drawing/2014/main" id="{614A3357-0D50-B7E4-2104-1FE3D721283E}"/>
              </a:ext>
            </a:extLst>
          </p:cNvPr>
          <p:cNvCxnSpPr>
            <a:cxnSpLocks/>
          </p:cNvCxnSpPr>
          <p:nvPr/>
        </p:nvCxnSpPr>
        <p:spPr>
          <a:xfrm flipH="1">
            <a:off x="6820443" y="1772816"/>
            <a:ext cx="1296144" cy="3600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8B37CB40-3044-FC18-96F8-3191E42038E3}"/>
              </a:ext>
            </a:extLst>
          </p:cNvPr>
          <p:cNvCxnSpPr>
            <a:cxnSpLocks/>
          </p:cNvCxnSpPr>
          <p:nvPr/>
        </p:nvCxnSpPr>
        <p:spPr>
          <a:xfrm>
            <a:off x="6820443" y="1772816"/>
            <a:ext cx="1296144" cy="3600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9DEC8611-2E76-56BB-7A47-A0E6CF08A52E}"/>
              </a:ext>
            </a:extLst>
          </p:cNvPr>
          <p:cNvCxnSpPr>
            <a:cxnSpLocks/>
          </p:cNvCxnSpPr>
          <p:nvPr/>
        </p:nvCxnSpPr>
        <p:spPr>
          <a:xfrm flipV="1">
            <a:off x="5663551" y="2925489"/>
            <a:ext cx="3609929" cy="1351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6EE586B-671E-7D59-011D-1B17CC128580}"/>
              </a:ext>
            </a:extLst>
          </p:cNvPr>
          <p:cNvCxnSpPr>
            <a:cxnSpLocks/>
          </p:cNvCxnSpPr>
          <p:nvPr/>
        </p:nvCxnSpPr>
        <p:spPr>
          <a:xfrm>
            <a:off x="5663551" y="2925489"/>
            <a:ext cx="3600401" cy="1351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B810981-96F8-5CD2-D77A-B99DB3A83D9B}"/>
              </a:ext>
            </a:extLst>
          </p:cNvPr>
          <p:cNvCxnSpPr>
            <a:cxnSpLocks/>
          </p:cNvCxnSpPr>
          <p:nvPr/>
        </p:nvCxnSpPr>
        <p:spPr>
          <a:xfrm>
            <a:off x="5663552" y="5373761"/>
            <a:ext cx="36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3A3BB240-270E-11B5-E38A-CC0B636349B9}"/>
              </a:ext>
            </a:extLst>
          </p:cNvPr>
          <p:cNvCxnSpPr>
            <a:cxnSpLocks/>
          </p:cNvCxnSpPr>
          <p:nvPr/>
        </p:nvCxnSpPr>
        <p:spPr>
          <a:xfrm rot="16200000">
            <a:off x="3863352" y="3573017"/>
            <a:ext cx="36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5536CB93-1EB6-439A-43C3-735C0A338A88}"/>
              </a:ext>
            </a:extLst>
          </p:cNvPr>
          <p:cNvCxnSpPr>
            <a:cxnSpLocks/>
          </p:cNvCxnSpPr>
          <p:nvPr/>
        </p:nvCxnSpPr>
        <p:spPr>
          <a:xfrm rot="16200000">
            <a:off x="7468515" y="3573562"/>
            <a:ext cx="36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61F66B1-68B1-B0AD-9442-85EC72EDDF47}"/>
              </a:ext>
            </a:extLst>
          </p:cNvPr>
          <p:cNvCxnSpPr>
            <a:cxnSpLocks/>
          </p:cNvCxnSpPr>
          <p:nvPr/>
        </p:nvCxnSpPr>
        <p:spPr>
          <a:xfrm>
            <a:off x="5668315" y="1773361"/>
            <a:ext cx="36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73DD44D8-15F3-23A9-4E00-F1B977169221}"/>
              </a:ext>
            </a:extLst>
          </p:cNvPr>
          <p:cNvSpPr txBox="1"/>
          <p:nvPr/>
        </p:nvSpPr>
        <p:spPr>
          <a:xfrm>
            <a:off x="8137363" y="2240942"/>
            <a:ext cx="1008979" cy="461665"/>
          </a:xfrm>
          <a:prstGeom prst="rect">
            <a:avLst/>
          </a:prstGeom>
          <a:solidFill>
            <a:srgbClr val="FFFF00"/>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フロー</a:t>
            </a:r>
          </a:p>
        </p:txBody>
      </p:sp>
      <p:sp>
        <p:nvSpPr>
          <p:cNvPr id="124" name="テキスト ボックス 123">
            <a:extLst>
              <a:ext uri="{FF2B5EF4-FFF2-40B4-BE49-F238E27FC236}">
                <a16:creationId xmlns:a16="http://schemas.microsoft.com/office/drawing/2014/main" id="{5E4F4B6B-0636-AC7D-2F57-1D88D038C092}"/>
              </a:ext>
            </a:extLst>
          </p:cNvPr>
          <p:cNvSpPr txBox="1"/>
          <p:nvPr/>
        </p:nvSpPr>
        <p:spPr>
          <a:xfrm>
            <a:off x="7036467" y="1917377"/>
            <a:ext cx="864096" cy="246221"/>
          </a:xfrm>
          <a:prstGeom prst="rect">
            <a:avLst/>
          </a:prstGeom>
          <a:solidFill>
            <a:srgbClr val="FF9900"/>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覚醒</a:t>
            </a:r>
          </a:p>
        </p:txBody>
      </p:sp>
      <p:sp>
        <p:nvSpPr>
          <p:cNvPr id="125" name="テキスト ボックス 124">
            <a:extLst>
              <a:ext uri="{FF2B5EF4-FFF2-40B4-BE49-F238E27FC236}">
                <a16:creationId xmlns:a16="http://schemas.microsoft.com/office/drawing/2014/main" id="{4B6DDE0D-E150-2B73-DEA3-C500E3B2D32C}"/>
              </a:ext>
            </a:extLst>
          </p:cNvPr>
          <p:cNvSpPr txBox="1"/>
          <p:nvPr/>
        </p:nvSpPr>
        <p:spPr>
          <a:xfrm>
            <a:off x="8290941" y="3484358"/>
            <a:ext cx="905766" cy="246221"/>
          </a:xfrm>
          <a:prstGeom prst="rect">
            <a:avLst/>
          </a:prstGeom>
          <a:solidFill>
            <a:srgbClr val="92D050"/>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コントロール</a:t>
            </a:r>
          </a:p>
        </p:txBody>
      </p:sp>
      <p:sp>
        <p:nvSpPr>
          <p:cNvPr id="126" name="テキスト ボックス 125">
            <a:extLst>
              <a:ext uri="{FF2B5EF4-FFF2-40B4-BE49-F238E27FC236}">
                <a16:creationId xmlns:a16="http://schemas.microsoft.com/office/drawing/2014/main" id="{5E143DA8-BC31-7BAB-5373-D59BB0CCB9FC}"/>
              </a:ext>
            </a:extLst>
          </p:cNvPr>
          <p:cNvSpPr txBox="1"/>
          <p:nvPr/>
        </p:nvSpPr>
        <p:spPr>
          <a:xfrm>
            <a:off x="8044579" y="4581673"/>
            <a:ext cx="1008112" cy="246221"/>
          </a:xfrm>
          <a:prstGeom prst="rect">
            <a:avLst/>
          </a:prstGeom>
          <a:solidFill>
            <a:srgbClr val="CCFFCC"/>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リラックス</a:t>
            </a:r>
          </a:p>
        </p:txBody>
      </p:sp>
      <p:sp>
        <p:nvSpPr>
          <p:cNvPr id="127" name="テキスト ボックス 126">
            <a:extLst>
              <a:ext uri="{FF2B5EF4-FFF2-40B4-BE49-F238E27FC236}">
                <a16:creationId xmlns:a16="http://schemas.microsoft.com/office/drawing/2014/main" id="{986E45B6-48DA-1F67-B7CA-5D5247ED8B94}"/>
              </a:ext>
            </a:extLst>
          </p:cNvPr>
          <p:cNvSpPr txBox="1"/>
          <p:nvPr/>
        </p:nvSpPr>
        <p:spPr>
          <a:xfrm>
            <a:off x="7036467" y="4983524"/>
            <a:ext cx="864095" cy="246221"/>
          </a:xfrm>
          <a:prstGeom prst="rect">
            <a:avLst/>
          </a:prstGeom>
          <a:solidFill>
            <a:srgbClr val="E7FFFF"/>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退屈</a:t>
            </a:r>
          </a:p>
        </p:txBody>
      </p:sp>
      <p:sp>
        <p:nvSpPr>
          <p:cNvPr id="128" name="テキスト ボックス 127">
            <a:extLst>
              <a:ext uri="{FF2B5EF4-FFF2-40B4-BE49-F238E27FC236}">
                <a16:creationId xmlns:a16="http://schemas.microsoft.com/office/drawing/2014/main" id="{67540177-DAC3-C181-B5D4-30EEE74AC7D8}"/>
              </a:ext>
            </a:extLst>
          </p:cNvPr>
          <p:cNvSpPr txBox="1"/>
          <p:nvPr/>
        </p:nvSpPr>
        <p:spPr>
          <a:xfrm>
            <a:off x="5867003" y="4551476"/>
            <a:ext cx="881432" cy="246221"/>
          </a:xfrm>
          <a:prstGeom prst="rect">
            <a:avLst/>
          </a:prstGeom>
          <a:solidFill>
            <a:schemeClr val="bg2">
              <a:lumMod val="90000"/>
            </a:schemeClr>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無感動</a:t>
            </a:r>
          </a:p>
        </p:txBody>
      </p:sp>
      <p:sp>
        <p:nvSpPr>
          <p:cNvPr id="129" name="テキスト ボックス 128">
            <a:extLst>
              <a:ext uri="{FF2B5EF4-FFF2-40B4-BE49-F238E27FC236}">
                <a16:creationId xmlns:a16="http://schemas.microsoft.com/office/drawing/2014/main" id="{CEBD7AFA-8AD1-6494-F6F3-7DFD64804370}"/>
              </a:ext>
            </a:extLst>
          </p:cNvPr>
          <p:cNvSpPr txBox="1"/>
          <p:nvPr/>
        </p:nvSpPr>
        <p:spPr>
          <a:xfrm>
            <a:off x="5740323" y="3471356"/>
            <a:ext cx="881432" cy="246221"/>
          </a:xfrm>
          <a:prstGeom prst="rect">
            <a:avLst/>
          </a:prstGeom>
          <a:solidFill>
            <a:srgbClr val="FFDDDD"/>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心配</a:t>
            </a:r>
          </a:p>
        </p:txBody>
      </p:sp>
      <p:sp>
        <p:nvSpPr>
          <p:cNvPr id="130" name="テキスト ボックス 129">
            <a:extLst>
              <a:ext uri="{FF2B5EF4-FFF2-40B4-BE49-F238E27FC236}">
                <a16:creationId xmlns:a16="http://schemas.microsoft.com/office/drawing/2014/main" id="{26F76E04-F9DD-9C68-0917-44102E009FC8}"/>
              </a:ext>
            </a:extLst>
          </p:cNvPr>
          <p:cNvSpPr txBox="1"/>
          <p:nvPr/>
        </p:nvSpPr>
        <p:spPr>
          <a:xfrm>
            <a:off x="5812331" y="2391236"/>
            <a:ext cx="953440" cy="246221"/>
          </a:xfrm>
          <a:prstGeom prst="rect">
            <a:avLst/>
          </a:prstGeom>
          <a:solidFill>
            <a:srgbClr val="FF6699"/>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過度な不安</a:t>
            </a:r>
          </a:p>
        </p:txBody>
      </p:sp>
      <p:sp>
        <p:nvSpPr>
          <p:cNvPr id="131" name="テキスト ボックス 130">
            <a:extLst>
              <a:ext uri="{FF2B5EF4-FFF2-40B4-BE49-F238E27FC236}">
                <a16:creationId xmlns:a16="http://schemas.microsoft.com/office/drawing/2014/main" id="{C62497E8-4EEE-70C8-3D32-8BBEDC90EFFA}"/>
              </a:ext>
            </a:extLst>
          </p:cNvPr>
          <p:cNvSpPr txBox="1"/>
          <p:nvPr/>
        </p:nvSpPr>
        <p:spPr>
          <a:xfrm>
            <a:off x="5663551" y="5487035"/>
            <a:ext cx="3609929" cy="24622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低　←　　　　　　　　　　　　　能力レベル　　　　　　　　　　　　→　高</a:t>
            </a:r>
          </a:p>
        </p:txBody>
      </p:sp>
      <p:sp>
        <p:nvSpPr>
          <p:cNvPr id="132" name="テキスト ボックス 131">
            <a:extLst>
              <a:ext uri="{FF2B5EF4-FFF2-40B4-BE49-F238E27FC236}">
                <a16:creationId xmlns:a16="http://schemas.microsoft.com/office/drawing/2014/main" id="{99627EF6-2CAD-7A56-78DC-D11DD32F098C}"/>
              </a:ext>
            </a:extLst>
          </p:cNvPr>
          <p:cNvSpPr txBox="1"/>
          <p:nvPr/>
        </p:nvSpPr>
        <p:spPr>
          <a:xfrm>
            <a:off x="5236267" y="1772816"/>
            <a:ext cx="338554" cy="3600401"/>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　←　　　　　　　　　　　　　挑戦レベル　　　　　　　　　　　　　→　低</a:t>
            </a:r>
          </a:p>
        </p:txBody>
      </p:sp>
      <p:sp>
        <p:nvSpPr>
          <p:cNvPr id="133" name="楕円 132">
            <a:extLst>
              <a:ext uri="{FF2B5EF4-FFF2-40B4-BE49-F238E27FC236}">
                <a16:creationId xmlns:a16="http://schemas.microsoft.com/office/drawing/2014/main" id="{6426668C-CF59-5B11-A53F-8EE48FBE1B55}"/>
              </a:ext>
            </a:extLst>
          </p:cNvPr>
          <p:cNvSpPr/>
          <p:nvPr/>
        </p:nvSpPr>
        <p:spPr>
          <a:xfrm>
            <a:off x="6719261" y="3043501"/>
            <a:ext cx="1439863" cy="1189038"/>
          </a:xfrm>
          <a:prstGeom prst="ellipse">
            <a:avLst/>
          </a:prstGeom>
          <a:solidFill>
            <a:srgbClr val="FFCCCC"/>
          </a:solidFill>
          <a:ln w="25400" cap="flat" cmpd="sng" algn="ctr">
            <a:solidFill>
              <a:srgbClr val="FF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4" name="楕円 133">
            <a:extLst>
              <a:ext uri="{FF2B5EF4-FFF2-40B4-BE49-F238E27FC236}">
                <a16:creationId xmlns:a16="http://schemas.microsoft.com/office/drawing/2014/main" id="{EB0179B7-565C-B2B6-BADF-DB3998FD763D}"/>
              </a:ext>
            </a:extLst>
          </p:cNvPr>
          <p:cNvSpPr/>
          <p:nvPr/>
        </p:nvSpPr>
        <p:spPr>
          <a:xfrm>
            <a:off x="7060565" y="3324437"/>
            <a:ext cx="768746" cy="625434"/>
          </a:xfrm>
          <a:prstGeom prst="ellipse">
            <a:avLst/>
          </a:prstGeom>
          <a:gradFill flip="none" rotWithShape="1">
            <a:gsLst>
              <a:gs pos="0">
                <a:sysClr val="window" lastClr="FFFFFF"/>
              </a:gs>
              <a:gs pos="50000">
                <a:srgbClr val="FF8F8F"/>
              </a:gs>
              <a:gs pos="100000">
                <a:srgbClr val="FF00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肯定感</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5" name="テキスト ボックス 99">
            <a:extLst>
              <a:ext uri="{FF2B5EF4-FFF2-40B4-BE49-F238E27FC236}">
                <a16:creationId xmlns:a16="http://schemas.microsoft.com/office/drawing/2014/main" id="{0DFCC190-B272-D41B-4940-5FA55181F010}"/>
              </a:ext>
            </a:extLst>
          </p:cNvPr>
          <p:cNvSpPr txBox="1">
            <a:spLocks noChangeArrowheads="1"/>
          </p:cNvSpPr>
          <p:nvPr/>
        </p:nvSpPr>
        <p:spPr bwMode="auto">
          <a:xfrm>
            <a:off x="6906586" y="3086364"/>
            <a:ext cx="1060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自己一致</a:t>
            </a:r>
          </a:p>
        </p:txBody>
      </p:sp>
      <p:sp>
        <p:nvSpPr>
          <p:cNvPr id="136" name="テキスト ボックス 100">
            <a:extLst>
              <a:ext uri="{FF2B5EF4-FFF2-40B4-BE49-F238E27FC236}">
                <a16:creationId xmlns:a16="http://schemas.microsoft.com/office/drawing/2014/main" id="{B5C8F595-8011-CC8D-3400-ACB491626C0A}"/>
              </a:ext>
            </a:extLst>
          </p:cNvPr>
          <p:cNvSpPr txBox="1">
            <a:spLocks noChangeArrowheads="1"/>
          </p:cNvSpPr>
          <p:nvPr/>
        </p:nvSpPr>
        <p:spPr bwMode="auto">
          <a:xfrm>
            <a:off x="6920874" y="3954726"/>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存在価値</a:t>
            </a:r>
          </a:p>
        </p:txBody>
      </p:sp>
      <p:sp>
        <p:nvSpPr>
          <p:cNvPr id="190" name="矢印: 左右 189">
            <a:extLst>
              <a:ext uri="{FF2B5EF4-FFF2-40B4-BE49-F238E27FC236}">
                <a16:creationId xmlns:a16="http://schemas.microsoft.com/office/drawing/2014/main" id="{C7FF3B0A-5B35-06D0-83A3-1D8CAD422CBD}"/>
              </a:ext>
            </a:extLst>
          </p:cNvPr>
          <p:cNvSpPr/>
          <p:nvPr/>
        </p:nvSpPr>
        <p:spPr>
          <a:xfrm rot="5400000">
            <a:off x="1833161" y="3511395"/>
            <a:ext cx="3660776" cy="261606"/>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1" i="0" u="none" strike="noStrike" kern="1200" cap="none" spc="0" normalizeH="0" baseline="0" noProof="0">
              <a:ln>
                <a:solidFill>
                  <a:prstClr val="black"/>
                </a:solidFill>
              </a:ln>
              <a:solidFill>
                <a:prstClr val="white"/>
              </a:solidFill>
              <a:effectLst/>
              <a:uLnTx/>
              <a:uFillTx/>
              <a:latin typeface="Calibri" panose="020F0502020204030204"/>
              <a:ea typeface="游ゴシック" panose="020B0400000000000000" pitchFamily="50" charset="-128"/>
              <a:cs typeface="+mn-cs"/>
            </a:endParaRPr>
          </a:p>
        </p:txBody>
      </p:sp>
      <p:sp>
        <p:nvSpPr>
          <p:cNvPr id="191" name="正方形/長方形 148">
            <a:extLst>
              <a:ext uri="{FF2B5EF4-FFF2-40B4-BE49-F238E27FC236}">
                <a16:creationId xmlns:a16="http://schemas.microsoft.com/office/drawing/2014/main" id="{DCA5CD38-AE8A-08F8-00DB-6F98824C92AE}"/>
              </a:ext>
            </a:extLst>
          </p:cNvPr>
          <p:cNvSpPr>
            <a:spLocks noChangeArrowheads="1"/>
          </p:cNvSpPr>
          <p:nvPr/>
        </p:nvSpPr>
        <p:spPr bwMode="auto">
          <a:xfrm>
            <a:off x="2982665" y="4593109"/>
            <a:ext cx="1411287" cy="604837"/>
          </a:xfrm>
          <a:prstGeom prst="rect">
            <a:avLst/>
          </a:prstGeom>
          <a:solidFill>
            <a:srgbClr val="C00000"/>
          </a:solidFill>
          <a:ln w="38100" algn="ctr">
            <a:solidFill>
              <a:srgbClr val="FFFF00"/>
            </a:solidFill>
            <a:round/>
            <a:headEnd/>
            <a:tailEnd/>
          </a:ln>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価値観　「　在り方　」</a:t>
            </a:r>
          </a:p>
        </p:txBody>
      </p:sp>
      <p:sp>
        <p:nvSpPr>
          <p:cNvPr id="192" name="正方形/長方形 149">
            <a:extLst>
              <a:ext uri="{FF2B5EF4-FFF2-40B4-BE49-F238E27FC236}">
                <a16:creationId xmlns:a16="http://schemas.microsoft.com/office/drawing/2014/main" id="{B87F7D91-3E55-C5AD-782A-D6072FDC90F1}"/>
              </a:ext>
            </a:extLst>
          </p:cNvPr>
          <p:cNvSpPr>
            <a:spLocks noChangeArrowheads="1"/>
          </p:cNvSpPr>
          <p:nvPr/>
        </p:nvSpPr>
        <p:spPr bwMode="auto">
          <a:xfrm>
            <a:off x="2982665" y="3729509"/>
            <a:ext cx="1411287" cy="604837"/>
          </a:xfrm>
          <a:prstGeom prst="rect">
            <a:avLst/>
          </a:prstGeom>
          <a:solidFill>
            <a:srgbClr val="002060"/>
          </a:solidFill>
          <a:ln w="38100" algn="ctr">
            <a:solidFill>
              <a:srgbClr val="FFFF00"/>
            </a:solidFill>
            <a:round/>
            <a:headEnd/>
            <a:tailEnd/>
          </a:ln>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認　知　「　捉え方　」</a:t>
            </a:r>
            <a:endParaRPr kumimoji="0" lang="en-US" altLang="ja-JP"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93" name="正方形/長方形 192">
            <a:extLst>
              <a:ext uri="{FF2B5EF4-FFF2-40B4-BE49-F238E27FC236}">
                <a16:creationId xmlns:a16="http://schemas.microsoft.com/office/drawing/2014/main" id="{C0557FB0-613D-506F-23B5-F7EFF1B2DC44}"/>
              </a:ext>
            </a:extLst>
          </p:cNvPr>
          <p:cNvSpPr/>
          <p:nvPr/>
        </p:nvSpPr>
        <p:spPr bwMode="auto">
          <a:xfrm>
            <a:off x="2982665" y="2883371"/>
            <a:ext cx="1411287" cy="604838"/>
          </a:xfrm>
          <a:prstGeom prst="rect">
            <a:avLst/>
          </a:prstGeom>
          <a:solidFill>
            <a:schemeClr val="accent6">
              <a:lumMod val="50000"/>
            </a:schemeClr>
          </a:solidFill>
          <a:ln w="38100" cap="flat" cmpd="sng" algn="ctr">
            <a:solidFill>
              <a:srgbClr val="FFFF00"/>
            </a:solidFill>
            <a:prstDash val="solid"/>
            <a:round/>
            <a:headEnd type="none" w="med" len="med"/>
            <a:tailEnd type="none" w="med" len="med"/>
          </a:ln>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r>
              <a:rPr kumimoji="0" lang="ja-JP" altLang="en-US" sz="1000" b="1"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思　考　「　考え方　」</a:t>
            </a:r>
          </a:p>
        </p:txBody>
      </p:sp>
      <p:sp>
        <p:nvSpPr>
          <p:cNvPr id="194" name="正方形/長方形 151">
            <a:extLst>
              <a:ext uri="{FF2B5EF4-FFF2-40B4-BE49-F238E27FC236}">
                <a16:creationId xmlns:a16="http://schemas.microsoft.com/office/drawing/2014/main" id="{5DEBBEAE-33D6-C22A-F91A-69189003B509}"/>
              </a:ext>
            </a:extLst>
          </p:cNvPr>
          <p:cNvSpPr>
            <a:spLocks noChangeArrowheads="1"/>
          </p:cNvSpPr>
          <p:nvPr/>
        </p:nvSpPr>
        <p:spPr bwMode="auto">
          <a:xfrm>
            <a:off x="2982665" y="2043584"/>
            <a:ext cx="1411287" cy="604837"/>
          </a:xfrm>
          <a:prstGeom prst="rect">
            <a:avLst/>
          </a:prstGeom>
          <a:solidFill>
            <a:srgbClr val="FF9900"/>
          </a:solidFill>
          <a:ln w="38100" algn="ctr">
            <a:solidFill>
              <a:srgbClr val="FFFF00"/>
            </a:solidFill>
            <a:round/>
            <a:headEnd/>
            <a:tailEnd/>
          </a:ln>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行　動　「　動き方　」</a:t>
            </a:r>
          </a:p>
        </p:txBody>
      </p:sp>
      <p:sp>
        <p:nvSpPr>
          <p:cNvPr id="195" name="楕円 152">
            <a:extLst>
              <a:ext uri="{FF2B5EF4-FFF2-40B4-BE49-F238E27FC236}">
                <a16:creationId xmlns:a16="http://schemas.microsoft.com/office/drawing/2014/main" id="{1B74A734-6052-46C9-878B-FE8BD2E970CF}"/>
              </a:ext>
            </a:extLst>
          </p:cNvPr>
          <p:cNvSpPr>
            <a:spLocks noChangeArrowheads="1"/>
          </p:cNvSpPr>
          <p:nvPr/>
        </p:nvSpPr>
        <p:spPr bwMode="auto">
          <a:xfrm>
            <a:off x="3460493" y="5472584"/>
            <a:ext cx="431800" cy="327025"/>
          </a:xfrm>
          <a:prstGeom prst="ellipse">
            <a:avLst/>
          </a:prstGeom>
          <a:solidFill>
            <a:schemeClr val="bg1"/>
          </a:solidFill>
          <a:ln w="9525" algn="ctr">
            <a:solidFill>
              <a:schemeClr val="tx1"/>
            </a:solidFill>
            <a:round/>
            <a:headEnd/>
            <a:tailEnd/>
          </a:ln>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内面</a:t>
            </a:r>
          </a:p>
        </p:txBody>
      </p:sp>
      <p:sp>
        <p:nvSpPr>
          <p:cNvPr id="196" name="楕円 153">
            <a:extLst>
              <a:ext uri="{FF2B5EF4-FFF2-40B4-BE49-F238E27FC236}">
                <a16:creationId xmlns:a16="http://schemas.microsoft.com/office/drawing/2014/main" id="{98B70A37-6D25-B419-6FA9-B6CB75368C11}"/>
              </a:ext>
            </a:extLst>
          </p:cNvPr>
          <p:cNvSpPr>
            <a:spLocks noChangeArrowheads="1"/>
          </p:cNvSpPr>
          <p:nvPr/>
        </p:nvSpPr>
        <p:spPr bwMode="auto">
          <a:xfrm>
            <a:off x="3428022" y="1484784"/>
            <a:ext cx="431800" cy="327025"/>
          </a:xfrm>
          <a:prstGeom prst="ellipse">
            <a:avLst/>
          </a:prstGeom>
          <a:solidFill>
            <a:schemeClr val="bg1"/>
          </a:solidFill>
          <a:ln w="9525" algn="ctr">
            <a:solidFill>
              <a:schemeClr val="tx1"/>
            </a:solidFill>
            <a:round/>
            <a:headEnd/>
            <a:tailEnd/>
          </a:ln>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外面</a:t>
            </a:r>
          </a:p>
        </p:txBody>
      </p:sp>
      <p:sp>
        <p:nvSpPr>
          <p:cNvPr id="197" name="テキスト ボックス 123">
            <a:extLst>
              <a:ext uri="{FF2B5EF4-FFF2-40B4-BE49-F238E27FC236}">
                <a16:creationId xmlns:a16="http://schemas.microsoft.com/office/drawing/2014/main" id="{0EC9177E-1991-2874-077D-8AF2ADCFF1ED}"/>
              </a:ext>
            </a:extLst>
          </p:cNvPr>
          <p:cNvSpPr txBox="1">
            <a:spLocks noChangeArrowheads="1"/>
          </p:cNvSpPr>
          <p:nvPr/>
        </p:nvSpPr>
        <p:spPr bwMode="auto">
          <a:xfrm>
            <a:off x="4036765" y="1800696"/>
            <a:ext cx="484187" cy="247650"/>
          </a:xfrm>
          <a:prstGeom prst="rect">
            <a:avLst/>
          </a:prstGeom>
          <a:noFill/>
          <a:ln>
            <a:noFill/>
          </a:ln>
        </p:spPr>
        <p:txBody>
          <a:bodyPr>
            <a:spAutoFit/>
          </a:bodyPr>
          <a:lstStyle>
            <a:lvl1pPr>
              <a:spcBef>
                <a:spcPct val="25000"/>
              </a:spcBef>
              <a:spcAft>
                <a:spcPct val="25000"/>
              </a:spcAft>
              <a:buClr>
                <a:srgbClr val="00325C"/>
              </a:buClr>
              <a:buSzPct val="75000"/>
              <a:buFont typeface="Wingdings 3" panose="05040102010807070707" pitchFamily="18" charset="2"/>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spcBef>
                <a:spcPct val="25000"/>
              </a:spcBef>
              <a:spcAft>
                <a:spcPct val="25000"/>
              </a:spcAft>
              <a:buClr>
                <a:srgbClr val="00325C"/>
              </a:buClr>
              <a:buSzPct val="75000"/>
              <a:buFont typeface="Wingdings 3" panose="05040102010807070707" pitchFamily="18" charset="2"/>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spcBef>
                <a:spcPct val="25000"/>
              </a:spcBef>
              <a:spcAft>
                <a:spcPct val="25000"/>
              </a:spcAft>
              <a:buClr>
                <a:srgbClr val="00325C"/>
              </a:buClr>
              <a:buSzPct val="75000"/>
              <a:buFont typeface="Wingdings 3" panose="05040102010807070707" pitchFamily="18" charset="2"/>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spcBef>
                <a:spcPct val="25000"/>
              </a:spcBef>
              <a:spcAft>
                <a:spcPct val="25000"/>
              </a:spcAft>
              <a:buClr>
                <a:srgbClr val="00325C"/>
              </a:buClr>
              <a:buSzPct val="75000"/>
              <a:buFont typeface="Wingdings 3" panose="05040102010807070707" pitchFamily="18" charset="2"/>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目標</a:t>
            </a:r>
          </a:p>
        </p:txBody>
      </p:sp>
      <p:sp>
        <p:nvSpPr>
          <p:cNvPr id="198" name="テキスト ボックス 123">
            <a:extLst>
              <a:ext uri="{FF2B5EF4-FFF2-40B4-BE49-F238E27FC236}">
                <a16:creationId xmlns:a16="http://schemas.microsoft.com/office/drawing/2014/main" id="{5C0F5E30-318E-E09B-953D-3A53DF9D1F20}"/>
              </a:ext>
            </a:extLst>
          </p:cNvPr>
          <p:cNvSpPr txBox="1">
            <a:spLocks noChangeArrowheads="1"/>
          </p:cNvSpPr>
          <p:nvPr/>
        </p:nvSpPr>
        <p:spPr bwMode="auto">
          <a:xfrm>
            <a:off x="4033590" y="5210646"/>
            <a:ext cx="484187" cy="246063"/>
          </a:xfrm>
          <a:prstGeom prst="rect">
            <a:avLst/>
          </a:prstGeom>
          <a:noFill/>
          <a:ln>
            <a:noFill/>
          </a:ln>
        </p:spPr>
        <p:txBody>
          <a:bodyPr>
            <a:spAutoFit/>
          </a:bodyPr>
          <a:lstStyle>
            <a:lvl1pPr>
              <a:spcBef>
                <a:spcPct val="25000"/>
              </a:spcBef>
              <a:spcAft>
                <a:spcPct val="25000"/>
              </a:spcAft>
              <a:buClr>
                <a:srgbClr val="00325C"/>
              </a:buClr>
              <a:buSzPct val="75000"/>
              <a:buFont typeface="Wingdings 3" panose="05040102010807070707" pitchFamily="18" charset="2"/>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spcBef>
                <a:spcPct val="25000"/>
              </a:spcBef>
              <a:spcAft>
                <a:spcPct val="25000"/>
              </a:spcAft>
              <a:buClr>
                <a:srgbClr val="00325C"/>
              </a:buClr>
              <a:buSzPct val="75000"/>
              <a:buFont typeface="Wingdings 3" panose="05040102010807070707" pitchFamily="18" charset="2"/>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spcBef>
                <a:spcPct val="25000"/>
              </a:spcBef>
              <a:spcAft>
                <a:spcPct val="25000"/>
              </a:spcAft>
              <a:buClr>
                <a:srgbClr val="00325C"/>
              </a:buClr>
              <a:buSzPct val="75000"/>
              <a:buFont typeface="Wingdings 3" panose="05040102010807070707" pitchFamily="18" charset="2"/>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spcBef>
                <a:spcPct val="25000"/>
              </a:spcBef>
              <a:spcAft>
                <a:spcPct val="25000"/>
              </a:spcAft>
              <a:buClr>
                <a:srgbClr val="00325C"/>
              </a:buClr>
              <a:buSzPct val="75000"/>
              <a:buFont typeface="Wingdings 3" panose="05040102010807070707" pitchFamily="18" charset="2"/>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目的</a:t>
            </a:r>
          </a:p>
        </p:txBody>
      </p:sp>
      <p:sp>
        <p:nvSpPr>
          <p:cNvPr id="199" name="テキスト ボックス 123">
            <a:extLst>
              <a:ext uri="{FF2B5EF4-FFF2-40B4-BE49-F238E27FC236}">
                <a16:creationId xmlns:a16="http://schemas.microsoft.com/office/drawing/2014/main" id="{AEBF121E-4628-E3FE-BAB5-465EA7FFCB70}"/>
              </a:ext>
            </a:extLst>
          </p:cNvPr>
          <p:cNvSpPr txBox="1">
            <a:spLocks noChangeArrowheads="1"/>
          </p:cNvSpPr>
          <p:nvPr/>
        </p:nvSpPr>
        <p:spPr bwMode="auto">
          <a:xfrm>
            <a:off x="2901702" y="1797521"/>
            <a:ext cx="484188" cy="246221"/>
          </a:xfrm>
          <a:prstGeom prst="rect">
            <a:avLst/>
          </a:prstGeom>
          <a:noFill/>
          <a:ln>
            <a:noFill/>
          </a:ln>
        </p:spPr>
        <p:txBody>
          <a:bodyPr>
            <a:spAutoFit/>
          </a:bodyPr>
          <a:lstStyle>
            <a:lvl1pPr>
              <a:spcBef>
                <a:spcPct val="25000"/>
              </a:spcBef>
              <a:spcAft>
                <a:spcPct val="25000"/>
              </a:spcAft>
              <a:buClr>
                <a:srgbClr val="00325C"/>
              </a:buClr>
              <a:buSzPct val="75000"/>
              <a:buFont typeface="Wingdings 3" panose="05040102010807070707" pitchFamily="18" charset="2"/>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spcBef>
                <a:spcPct val="25000"/>
              </a:spcBef>
              <a:spcAft>
                <a:spcPct val="25000"/>
              </a:spcAft>
              <a:buClr>
                <a:srgbClr val="00325C"/>
              </a:buClr>
              <a:buSzPct val="75000"/>
              <a:buFont typeface="Wingdings 3" panose="05040102010807070707" pitchFamily="18" charset="2"/>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spcBef>
                <a:spcPct val="25000"/>
              </a:spcBef>
              <a:spcAft>
                <a:spcPct val="25000"/>
              </a:spcAft>
              <a:buClr>
                <a:srgbClr val="00325C"/>
              </a:buClr>
              <a:buSzPct val="75000"/>
              <a:buFont typeface="Wingdings 3" panose="05040102010807070707" pitchFamily="18" charset="2"/>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spcBef>
                <a:spcPct val="25000"/>
              </a:spcBef>
              <a:spcAft>
                <a:spcPct val="25000"/>
              </a:spcAft>
              <a:buClr>
                <a:srgbClr val="00325C"/>
              </a:buClr>
              <a:buSzPct val="75000"/>
              <a:buFont typeface="Wingdings 3" panose="05040102010807070707" pitchFamily="18" charset="2"/>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経験</a:t>
            </a:r>
          </a:p>
        </p:txBody>
      </p:sp>
      <p:sp>
        <p:nvSpPr>
          <p:cNvPr id="200" name="テキスト ボックス 123">
            <a:extLst>
              <a:ext uri="{FF2B5EF4-FFF2-40B4-BE49-F238E27FC236}">
                <a16:creationId xmlns:a16="http://schemas.microsoft.com/office/drawing/2014/main" id="{F993937C-1624-8AD7-9EA4-78B10DBC4CD8}"/>
              </a:ext>
            </a:extLst>
          </p:cNvPr>
          <p:cNvSpPr txBox="1">
            <a:spLocks noChangeArrowheads="1"/>
          </p:cNvSpPr>
          <p:nvPr/>
        </p:nvSpPr>
        <p:spPr bwMode="auto">
          <a:xfrm>
            <a:off x="2906465" y="5207471"/>
            <a:ext cx="484187" cy="246221"/>
          </a:xfrm>
          <a:prstGeom prst="rect">
            <a:avLst/>
          </a:prstGeom>
          <a:noFill/>
          <a:ln>
            <a:noFill/>
          </a:ln>
        </p:spPr>
        <p:txBody>
          <a:bodyPr>
            <a:spAutoFit/>
          </a:bodyPr>
          <a:lstStyle>
            <a:lvl1pPr>
              <a:spcBef>
                <a:spcPct val="25000"/>
              </a:spcBef>
              <a:spcAft>
                <a:spcPct val="25000"/>
              </a:spcAft>
              <a:buClr>
                <a:srgbClr val="00325C"/>
              </a:buClr>
              <a:buSzPct val="75000"/>
              <a:buFont typeface="Wingdings 3" panose="05040102010807070707" pitchFamily="18" charset="2"/>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spcBef>
                <a:spcPct val="25000"/>
              </a:spcBef>
              <a:spcAft>
                <a:spcPct val="25000"/>
              </a:spcAft>
              <a:buClr>
                <a:srgbClr val="00325C"/>
              </a:buClr>
              <a:buSzPct val="75000"/>
              <a:buFont typeface="Wingdings 3" panose="05040102010807070707" pitchFamily="18" charset="2"/>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spcBef>
                <a:spcPct val="25000"/>
              </a:spcBef>
              <a:spcAft>
                <a:spcPct val="25000"/>
              </a:spcAft>
              <a:buClr>
                <a:srgbClr val="00325C"/>
              </a:buClr>
              <a:buSzPct val="75000"/>
              <a:buFont typeface="Wingdings 3" panose="05040102010807070707" pitchFamily="18" charset="2"/>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spcBef>
                <a:spcPct val="25000"/>
              </a:spcBef>
              <a:spcAft>
                <a:spcPct val="25000"/>
              </a:spcAft>
              <a:buClr>
                <a:srgbClr val="00325C"/>
              </a:buClr>
              <a:buSzPct val="75000"/>
              <a:buFont typeface="Wingdings 3" panose="05040102010807070707" pitchFamily="18" charset="2"/>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概念</a:t>
            </a:r>
          </a:p>
        </p:txBody>
      </p:sp>
      <p:sp>
        <p:nvSpPr>
          <p:cNvPr id="201" name="楕円 200">
            <a:extLst>
              <a:ext uri="{FF2B5EF4-FFF2-40B4-BE49-F238E27FC236}">
                <a16:creationId xmlns:a16="http://schemas.microsoft.com/office/drawing/2014/main" id="{F97E763B-F11A-D299-598F-D2ADD0D1FE1C}"/>
              </a:ext>
            </a:extLst>
          </p:cNvPr>
          <p:cNvSpPr/>
          <p:nvPr/>
        </p:nvSpPr>
        <p:spPr>
          <a:xfrm>
            <a:off x="1653113" y="3469249"/>
            <a:ext cx="982122" cy="843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「概念」</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内</a:t>
            </a:r>
          </a:p>
        </p:txBody>
      </p:sp>
      <p:sp>
        <p:nvSpPr>
          <p:cNvPr id="202" name="楕円 201">
            <a:extLst>
              <a:ext uri="{FF2B5EF4-FFF2-40B4-BE49-F238E27FC236}">
                <a16:creationId xmlns:a16="http://schemas.microsoft.com/office/drawing/2014/main" id="{FB394CAF-8F7B-6893-EDE2-02475A9ECFC6}"/>
              </a:ext>
            </a:extLst>
          </p:cNvPr>
          <p:cNvSpPr/>
          <p:nvPr/>
        </p:nvSpPr>
        <p:spPr>
          <a:xfrm>
            <a:off x="1657370" y="2979404"/>
            <a:ext cx="982119" cy="8434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外</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「経験」</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3" name="テキスト ボックス 92">
            <a:extLst>
              <a:ext uri="{FF2B5EF4-FFF2-40B4-BE49-F238E27FC236}">
                <a16:creationId xmlns:a16="http://schemas.microsoft.com/office/drawing/2014/main" id="{B1FD06DE-7840-F8DF-F683-A5EE7260A9CE}"/>
              </a:ext>
            </a:extLst>
          </p:cNvPr>
          <p:cNvSpPr txBox="1">
            <a:spLocks noChangeArrowheads="1"/>
          </p:cNvSpPr>
          <p:nvPr/>
        </p:nvSpPr>
        <p:spPr bwMode="auto">
          <a:xfrm>
            <a:off x="193334" y="3488006"/>
            <a:ext cx="1308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pitchFamily="34" charset="0"/>
                <a:ea typeface="游ゴシック" panose="020B0400000000000000" pitchFamily="50" charset="-128"/>
                <a:cs typeface="+mn-cs"/>
              </a:rPr>
              <a:t>自己一致</a:t>
            </a:r>
          </a:p>
        </p:txBody>
      </p:sp>
      <p:grpSp>
        <p:nvGrpSpPr>
          <p:cNvPr id="204" name="Group 4">
            <a:extLst>
              <a:ext uri="{FF2B5EF4-FFF2-40B4-BE49-F238E27FC236}">
                <a16:creationId xmlns:a16="http://schemas.microsoft.com/office/drawing/2014/main" id="{37046C0B-B83B-1CA2-CC48-89B8B7DA7DB0}"/>
              </a:ext>
            </a:extLst>
          </p:cNvPr>
          <p:cNvGrpSpPr>
            <a:grpSpLocks/>
          </p:cNvGrpSpPr>
          <p:nvPr/>
        </p:nvGrpSpPr>
        <p:grpSpPr bwMode="auto">
          <a:xfrm>
            <a:off x="1387394" y="3334344"/>
            <a:ext cx="202299" cy="581002"/>
            <a:chOff x="1837" y="2931"/>
            <a:chExt cx="238" cy="661"/>
          </a:xfrm>
          <a:solidFill>
            <a:srgbClr val="C0504D">
              <a:lumMod val="75000"/>
            </a:srgbClr>
          </a:solidFill>
        </p:grpSpPr>
        <p:sp>
          <p:nvSpPr>
            <p:cNvPr id="205" name="AutoShape 5">
              <a:extLst>
                <a:ext uri="{FF2B5EF4-FFF2-40B4-BE49-F238E27FC236}">
                  <a16:creationId xmlns:a16="http://schemas.microsoft.com/office/drawing/2014/main" id="{A07E25DE-AC66-EC26-D346-033AA5992DE6}"/>
                </a:ext>
              </a:extLst>
            </p:cNvPr>
            <p:cNvSpPr>
              <a:spLocks noChangeArrowheads="1"/>
            </p:cNvSpPr>
            <p:nvPr/>
          </p:nvSpPr>
          <p:spPr bwMode="auto">
            <a:xfrm rot="3871404">
              <a:off x="1956" y="3174"/>
              <a:ext cx="182" cy="57"/>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6" name="Oval 6">
              <a:extLst>
                <a:ext uri="{FF2B5EF4-FFF2-40B4-BE49-F238E27FC236}">
                  <a16:creationId xmlns:a16="http://schemas.microsoft.com/office/drawing/2014/main" id="{A781F38E-D6FE-50F4-276A-D56C977E4068}"/>
                </a:ext>
              </a:extLst>
            </p:cNvPr>
            <p:cNvSpPr>
              <a:spLocks noChangeArrowheads="1"/>
            </p:cNvSpPr>
            <p:nvPr/>
          </p:nvSpPr>
          <p:spPr bwMode="auto">
            <a:xfrm>
              <a:off x="1881" y="2931"/>
              <a:ext cx="137" cy="160"/>
            </a:xfrm>
            <a:prstGeom prst="ellipse">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7" name="AutoShape 7">
              <a:extLst>
                <a:ext uri="{FF2B5EF4-FFF2-40B4-BE49-F238E27FC236}">
                  <a16:creationId xmlns:a16="http://schemas.microsoft.com/office/drawing/2014/main" id="{E5153D74-CB1A-196F-E2B4-AF4A12FB4946}"/>
                </a:ext>
              </a:extLst>
            </p:cNvPr>
            <p:cNvSpPr>
              <a:spLocks noChangeArrowheads="1"/>
            </p:cNvSpPr>
            <p:nvPr/>
          </p:nvSpPr>
          <p:spPr bwMode="auto">
            <a:xfrm rot="5400000">
              <a:off x="1805" y="3453"/>
              <a:ext cx="232" cy="46"/>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8" name="AutoShape 8">
              <a:extLst>
                <a:ext uri="{FF2B5EF4-FFF2-40B4-BE49-F238E27FC236}">
                  <a16:creationId xmlns:a16="http://schemas.microsoft.com/office/drawing/2014/main" id="{41178725-44A6-9FF4-616C-2A2270956B88}"/>
                </a:ext>
              </a:extLst>
            </p:cNvPr>
            <p:cNvSpPr>
              <a:spLocks noChangeArrowheads="1"/>
            </p:cNvSpPr>
            <p:nvPr/>
          </p:nvSpPr>
          <p:spPr bwMode="auto">
            <a:xfrm>
              <a:off x="1900" y="3091"/>
              <a:ext cx="118" cy="302"/>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09" name="AutoShape 9">
              <a:extLst>
                <a:ext uri="{FF2B5EF4-FFF2-40B4-BE49-F238E27FC236}">
                  <a16:creationId xmlns:a16="http://schemas.microsoft.com/office/drawing/2014/main" id="{6BFE7962-2EDF-E19B-806A-5E6082266B69}"/>
                </a:ext>
              </a:extLst>
            </p:cNvPr>
            <p:cNvSpPr>
              <a:spLocks noChangeArrowheads="1"/>
            </p:cNvSpPr>
            <p:nvPr/>
          </p:nvSpPr>
          <p:spPr bwMode="auto">
            <a:xfrm rot="5400000">
              <a:off x="1876" y="3453"/>
              <a:ext cx="232" cy="46"/>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sp>
          <p:nvSpPr>
            <p:cNvPr id="210" name="AutoShape 10">
              <a:extLst>
                <a:ext uri="{FF2B5EF4-FFF2-40B4-BE49-F238E27FC236}">
                  <a16:creationId xmlns:a16="http://schemas.microsoft.com/office/drawing/2014/main" id="{FEF4F3BD-7C3D-B3E9-F3C2-92DF8834AB95}"/>
                </a:ext>
              </a:extLst>
            </p:cNvPr>
            <p:cNvSpPr>
              <a:spLocks noChangeArrowheads="1"/>
            </p:cNvSpPr>
            <p:nvPr/>
          </p:nvSpPr>
          <p:spPr bwMode="auto">
            <a:xfrm rot="7057151">
              <a:off x="1775" y="3174"/>
              <a:ext cx="182" cy="57"/>
            </a:xfrm>
            <a:prstGeom prst="roundRect">
              <a:avLst>
                <a:gd name="adj" fmla="val 16667"/>
              </a:avLst>
            </a:prstGeom>
            <a:grpFill/>
            <a:ln w="9525">
              <a:solidFill>
                <a:srgbClr val="000000"/>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0" cap="none" spc="0" normalizeH="0" baseline="0" noProof="0">
                <a:ln>
                  <a:noFill/>
                </a:ln>
                <a:solidFill>
                  <a:srgbClr val="000000"/>
                </a:solidFill>
                <a:effectLst/>
                <a:uLnTx/>
                <a:uFillTx/>
                <a:latin typeface="Arial" charset="0"/>
                <a:ea typeface="ＭＳ Ｐゴシック"/>
                <a:cs typeface="+mn-cs"/>
              </a:endParaRPr>
            </a:p>
          </p:txBody>
        </p:sp>
      </p:grpSp>
      <p:sp>
        <p:nvSpPr>
          <p:cNvPr id="211" name="矢印: 右 210">
            <a:extLst>
              <a:ext uri="{FF2B5EF4-FFF2-40B4-BE49-F238E27FC236}">
                <a16:creationId xmlns:a16="http://schemas.microsoft.com/office/drawing/2014/main" id="{DF785750-A8EE-3E8C-A2FB-90009CBB9058}"/>
              </a:ext>
            </a:extLst>
          </p:cNvPr>
          <p:cNvSpPr/>
          <p:nvPr/>
        </p:nvSpPr>
        <p:spPr>
          <a:xfrm rot="16200000">
            <a:off x="2063754" y="4353046"/>
            <a:ext cx="159964" cy="1781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2" name="矢印: 右 211">
            <a:extLst>
              <a:ext uri="{FF2B5EF4-FFF2-40B4-BE49-F238E27FC236}">
                <a16:creationId xmlns:a16="http://schemas.microsoft.com/office/drawing/2014/main" id="{1E10D304-641B-4988-8D6D-52C904450CB4}"/>
              </a:ext>
            </a:extLst>
          </p:cNvPr>
          <p:cNvSpPr/>
          <p:nvPr/>
        </p:nvSpPr>
        <p:spPr>
          <a:xfrm rot="5400000">
            <a:off x="2049174" y="2745467"/>
            <a:ext cx="159964" cy="17818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3" name="直線コネクタ 212">
            <a:extLst>
              <a:ext uri="{FF2B5EF4-FFF2-40B4-BE49-F238E27FC236}">
                <a16:creationId xmlns:a16="http://schemas.microsoft.com/office/drawing/2014/main" id="{7F866CD4-8FE4-1D06-2AD5-89D5E007B37A}"/>
              </a:ext>
            </a:extLst>
          </p:cNvPr>
          <p:cNvCxnSpPr>
            <a:cxnSpLocks/>
            <a:endCxn id="202" idx="3"/>
          </p:cNvCxnSpPr>
          <p:nvPr/>
        </p:nvCxnSpPr>
        <p:spPr>
          <a:xfrm flipH="1">
            <a:off x="1801198" y="3490357"/>
            <a:ext cx="215608" cy="2089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5166574E-02B7-8C29-32F9-92B06F22096E}"/>
              </a:ext>
            </a:extLst>
          </p:cNvPr>
          <p:cNvCxnSpPr>
            <a:cxnSpLocks/>
          </p:cNvCxnSpPr>
          <p:nvPr/>
        </p:nvCxnSpPr>
        <p:spPr>
          <a:xfrm flipH="1">
            <a:off x="1930271" y="3502481"/>
            <a:ext cx="267765" cy="261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AD78BC7F-2622-1E21-13DF-0E474A399B09}"/>
              </a:ext>
            </a:extLst>
          </p:cNvPr>
          <p:cNvCxnSpPr>
            <a:cxnSpLocks/>
          </p:cNvCxnSpPr>
          <p:nvPr/>
        </p:nvCxnSpPr>
        <p:spPr>
          <a:xfrm flipH="1">
            <a:off x="2100706" y="3531808"/>
            <a:ext cx="267765" cy="261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054A42A1-353E-AE2C-D0B5-8A100AFA860C}"/>
              </a:ext>
            </a:extLst>
          </p:cNvPr>
          <p:cNvCxnSpPr>
            <a:cxnSpLocks/>
            <a:stCxn id="201" idx="7"/>
          </p:cNvCxnSpPr>
          <p:nvPr/>
        </p:nvCxnSpPr>
        <p:spPr>
          <a:xfrm flipH="1">
            <a:off x="2295145" y="3592764"/>
            <a:ext cx="196262" cy="2037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C90C4C64-76B4-499D-343C-C1AB61476C2B}"/>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1" lang="ja-JP" altLang="en-US" sz="1800" b="0" dirty="0">
                <a:solidFill>
                  <a:prstClr val="black"/>
                </a:solidFill>
                <a:latin typeface="ＭＳ Ｐゴシック" panose="020B0600070205080204" pitchFamily="50" charset="-128"/>
                <a:ea typeface="ＭＳ Ｐゴシック" panose="020B0600070205080204" pitchFamily="50" charset="-128"/>
              </a:rPr>
              <a:t>　 キャリア・ストレングス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理論・方法　：　フロー理論　」</a:t>
            </a:r>
            <a:endParaRPr lang="ja-JP" altLang="en-US" sz="1800" kern="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4965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35">
            <a:extLst>
              <a:ext uri="{FF2B5EF4-FFF2-40B4-BE49-F238E27FC236}">
                <a16:creationId xmlns:a16="http://schemas.microsoft.com/office/drawing/2014/main" id="{FA7D890A-FDBD-4841-9B54-5924AA02D43C}"/>
              </a:ext>
            </a:extLst>
          </p:cNvPr>
          <p:cNvSpPr txBox="1">
            <a:spLocks noChangeArrowheads="1"/>
          </p:cNvSpPr>
          <p:nvPr/>
        </p:nvSpPr>
        <p:spPr bwMode="auto">
          <a:xfrm>
            <a:off x="4010025" y="911225"/>
            <a:ext cx="1709738"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性格・志向・価値・基準</a:t>
            </a:r>
          </a:p>
        </p:txBody>
      </p:sp>
      <p:sp>
        <p:nvSpPr>
          <p:cNvPr id="41" name="正方形/長方形 22">
            <a:extLst>
              <a:ext uri="{FF2B5EF4-FFF2-40B4-BE49-F238E27FC236}">
                <a16:creationId xmlns:a16="http://schemas.microsoft.com/office/drawing/2014/main" id="{EC6E0B83-1BBB-47AA-A67A-583EDBA62949}"/>
              </a:ext>
            </a:extLst>
          </p:cNvPr>
          <p:cNvSpPr/>
          <p:nvPr/>
        </p:nvSpPr>
        <p:spPr>
          <a:xfrm>
            <a:off x="558800" y="5724525"/>
            <a:ext cx="8642350" cy="935038"/>
          </a:xfrm>
          <a:prstGeom prst="rect">
            <a:avLst/>
          </a:prstGeom>
          <a:solidFill>
            <a:srgbClr val="FFFFFF"/>
          </a:solidFill>
          <a:ln w="381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3" name="円/楕円 40">
            <a:extLst>
              <a:ext uri="{FF2B5EF4-FFF2-40B4-BE49-F238E27FC236}">
                <a16:creationId xmlns:a16="http://schemas.microsoft.com/office/drawing/2014/main" id="{ACBBF49B-F77E-46B4-BA33-0E91C0A8F551}"/>
              </a:ext>
            </a:extLst>
          </p:cNvPr>
          <p:cNvSpPr/>
          <p:nvPr/>
        </p:nvSpPr>
        <p:spPr>
          <a:xfrm>
            <a:off x="1349375" y="322263"/>
            <a:ext cx="7058025" cy="889000"/>
          </a:xfrm>
          <a:prstGeom prst="ellipse">
            <a:avLst/>
          </a:prstGeom>
          <a:noFill/>
          <a:ln w="12700" cap="flat" cmpd="sng" algn="ctr">
            <a:solidFill>
              <a:schemeClr val="tx1"/>
            </a:solidFill>
            <a:prstDash val="solid"/>
            <a:miter lim="800000"/>
          </a:ln>
          <a:effectLst/>
        </p:spPr>
        <p:txBody>
          <a:bodyPr anchor="ctr"/>
          <a:lstStyle/>
          <a:p>
            <a:pPr marL="0" marR="0" lvl="0" indent="0" algn="ctr" defTabSz="449263" rtl="0" eaLnBrk="1" fontAlgn="auto" latinLnBrk="0" hangingPunct="1">
              <a:lnSpc>
                <a:spcPct val="100000"/>
              </a:lnSpc>
              <a:spcBef>
                <a:spcPts val="1125"/>
              </a:spcBef>
              <a:spcAft>
                <a:spcPts val="225"/>
              </a:spcAft>
              <a:buClr>
                <a:srgbClr val="000000"/>
              </a:buClr>
              <a:buSzPct val="100000"/>
              <a:buFont typeface="Times New Roman" panose="02020603050405020304" pitchFamily="18" charset="0"/>
              <a:buNone/>
              <a:tabLst/>
              <a:defRPr/>
            </a:pPr>
            <a:r>
              <a:rPr kumimoji="1" lang="en-US" altLang="ja-JP" sz="1800" b="0" i="0" u="none" strike="noStrike" kern="0" cap="none" spc="0" normalizeH="0" baseline="0" noProof="0" dirty="0">
                <a:ln>
                  <a:noFill/>
                </a:ln>
                <a:solidFill>
                  <a:srgbClr val="FFFFFF"/>
                </a:solidFill>
                <a:effectLst/>
                <a:uLnTx/>
                <a:uFillTx/>
                <a:latin typeface="Arial"/>
                <a:ea typeface="ＭＳ Ｐゴシック"/>
                <a:cs typeface="+mn-cs"/>
              </a:rPr>
              <a:t>v</a:t>
            </a:r>
            <a:endParaRPr kumimoji="1" lang="ja-JP" altLang="en-US" sz="18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45" name="Text Box 35">
            <a:extLst>
              <a:ext uri="{FF2B5EF4-FFF2-40B4-BE49-F238E27FC236}">
                <a16:creationId xmlns:a16="http://schemas.microsoft.com/office/drawing/2014/main" id="{6AF79BA2-3DB9-419F-8A2E-738E0D9F5ACC}"/>
              </a:ext>
            </a:extLst>
          </p:cNvPr>
          <p:cNvSpPr txBox="1">
            <a:spLocks noChangeArrowheads="1"/>
          </p:cNvSpPr>
          <p:nvPr/>
        </p:nvSpPr>
        <p:spPr bwMode="auto">
          <a:xfrm>
            <a:off x="4022725" y="2078038"/>
            <a:ext cx="170815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内発・動機・使命・役割</a:t>
            </a:r>
          </a:p>
        </p:txBody>
      </p:sp>
      <p:sp>
        <p:nvSpPr>
          <p:cNvPr id="46" name="円/楕円 70">
            <a:extLst>
              <a:ext uri="{FF2B5EF4-FFF2-40B4-BE49-F238E27FC236}">
                <a16:creationId xmlns:a16="http://schemas.microsoft.com/office/drawing/2014/main" id="{73E04BEB-6A3F-48C8-A701-BE41C9CCA22C}"/>
              </a:ext>
            </a:extLst>
          </p:cNvPr>
          <p:cNvSpPr/>
          <p:nvPr/>
        </p:nvSpPr>
        <p:spPr>
          <a:xfrm>
            <a:off x="1363663" y="1403350"/>
            <a:ext cx="7058025" cy="981075"/>
          </a:xfrm>
          <a:prstGeom prst="ellipse">
            <a:avLst/>
          </a:prstGeom>
          <a:noFill/>
          <a:ln w="12700" cap="flat" cmpd="sng" algn="ctr">
            <a:solidFill>
              <a:schemeClr val="tx1"/>
            </a:solidFill>
            <a:prstDash val="solid"/>
            <a:miter lim="800000"/>
          </a:ln>
          <a:effectLst/>
        </p:spPr>
        <p:txBody>
          <a:bodyPr anchor="ctr"/>
          <a:lstStyle/>
          <a:p>
            <a:pPr marL="0" marR="0" lvl="0" indent="0" algn="ctr" defTabSz="449263" rtl="0" eaLnBrk="1" fontAlgn="auto" latinLnBrk="0" hangingPunct="1">
              <a:lnSpc>
                <a:spcPct val="100000"/>
              </a:lnSpc>
              <a:spcBef>
                <a:spcPts val="1125"/>
              </a:spcBef>
              <a:spcAft>
                <a:spcPts val="225"/>
              </a:spcAft>
              <a:buClr>
                <a:srgbClr val="000000"/>
              </a:buClr>
              <a:buSzPct val="100000"/>
              <a:buFont typeface="Times New Roman" panose="02020603050405020304" pitchFamily="18" charset="0"/>
              <a:buNone/>
              <a:tabLst/>
              <a:defRPr/>
            </a:pPr>
            <a:endPar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endParaRPr>
          </a:p>
        </p:txBody>
      </p:sp>
      <p:sp>
        <p:nvSpPr>
          <p:cNvPr id="47" name="Text Box 35">
            <a:extLst>
              <a:ext uri="{FF2B5EF4-FFF2-40B4-BE49-F238E27FC236}">
                <a16:creationId xmlns:a16="http://schemas.microsoft.com/office/drawing/2014/main" id="{D954FDA3-1ED1-4AE9-B605-2B9A90401741}"/>
              </a:ext>
            </a:extLst>
          </p:cNvPr>
          <p:cNvSpPr txBox="1">
            <a:spLocks noChangeArrowheads="1"/>
          </p:cNvSpPr>
          <p:nvPr/>
        </p:nvSpPr>
        <p:spPr bwMode="auto">
          <a:xfrm>
            <a:off x="4108450" y="2578100"/>
            <a:ext cx="1512888"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Focus ( Vision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48" name="円/楕円 74">
            <a:extLst>
              <a:ext uri="{FF2B5EF4-FFF2-40B4-BE49-F238E27FC236}">
                <a16:creationId xmlns:a16="http://schemas.microsoft.com/office/drawing/2014/main" id="{64B0DBE0-2D73-4695-9E55-6A9A96CFEA2E}"/>
              </a:ext>
            </a:extLst>
          </p:cNvPr>
          <p:cNvSpPr/>
          <p:nvPr/>
        </p:nvSpPr>
        <p:spPr>
          <a:xfrm>
            <a:off x="1347788" y="2582863"/>
            <a:ext cx="7058025" cy="981075"/>
          </a:xfrm>
          <a:prstGeom prst="ellipse">
            <a:avLst/>
          </a:prstGeom>
          <a:noFill/>
          <a:ln w="12700" cap="flat" cmpd="sng" algn="ctr">
            <a:solidFill>
              <a:schemeClr val="tx1"/>
            </a:solidFill>
            <a:prstDash val="solid"/>
            <a:miter lim="800000"/>
          </a:ln>
          <a:effectLst/>
        </p:spPr>
        <p:txBody>
          <a:bodyPr anchor="ctr"/>
          <a:lstStyle/>
          <a:p>
            <a:pPr marL="0" marR="0" lvl="0" indent="0" algn="ctr" defTabSz="449263" rtl="0" eaLnBrk="1" fontAlgn="auto" latinLnBrk="0" hangingPunct="1">
              <a:lnSpc>
                <a:spcPct val="100000"/>
              </a:lnSpc>
              <a:spcBef>
                <a:spcPts val="1125"/>
              </a:spcBef>
              <a:spcAft>
                <a:spcPts val="225"/>
              </a:spcAft>
              <a:buClr>
                <a:srgbClr val="000000"/>
              </a:buClr>
              <a:buSzPct val="100000"/>
              <a:buFont typeface="Times New Roman" panose="02020603050405020304" pitchFamily="18" charset="0"/>
              <a:buNone/>
              <a:tabLst/>
              <a:defRPr/>
            </a:pPr>
            <a:endPar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endParaRPr>
          </a:p>
        </p:txBody>
      </p:sp>
      <p:sp>
        <p:nvSpPr>
          <p:cNvPr id="49" name="正方形/長方形 22">
            <a:extLst>
              <a:ext uri="{FF2B5EF4-FFF2-40B4-BE49-F238E27FC236}">
                <a16:creationId xmlns:a16="http://schemas.microsoft.com/office/drawing/2014/main" id="{73AF773D-B4C4-4718-AFA5-952E8E9D8944}"/>
              </a:ext>
            </a:extLst>
          </p:cNvPr>
          <p:cNvSpPr/>
          <p:nvPr/>
        </p:nvSpPr>
        <p:spPr>
          <a:xfrm>
            <a:off x="558800" y="3852863"/>
            <a:ext cx="2665413" cy="1582737"/>
          </a:xfrm>
          <a:prstGeom prst="rect">
            <a:avLst/>
          </a:prstGeom>
          <a:solidFill>
            <a:srgbClr val="FFFFFF"/>
          </a:solidFill>
          <a:ln w="127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0" name="正方形/長方形 22">
            <a:extLst>
              <a:ext uri="{FF2B5EF4-FFF2-40B4-BE49-F238E27FC236}">
                <a16:creationId xmlns:a16="http://schemas.microsoft.com/office/drawing/2014/main" id="{A2931EFB-70BD-4105-977B-7C525758376A}"/>
              </a:ext>
            </a:extLst>
          </p:cNvPr>
          <p:cNvSpPr/>
          <p:nvPr/>
        </p:nvSpPr>
        <p:spPr>
          <a:xfrm>
            <a:off x="3541713" y="3852863"/>
            <a:ext cx="2665412" cy="1582737"/>
          </a:xfrm>
          <a:prstGeom prst="rect">
            <a:avLst/>
          </a:prstGeom>
          <a:solidFill>
            <a:srgbClr val="FFFFFF"/>
          </a:solidFill>
          <a:ln w="127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53" name="正方形/長方形 22">
            <a:extLst>
              <a:ext uri="{FF2B5EF4-FFF2-40B4-BE49-F238E27FC236}">
                <a16:creationId xmlns:a16="http://schemas.microsoft.com/office/drawing/2014/main" id="{23D3ACF7-B676-4AAA-BA77-34AD3B90A501}"/>
              </a:ext>
            </a:extLst>
          </p:cNvPr>
          <p:cNvSpPr/>
          <p:nvPr/>
        </p:nvSpPr>
        <p:spPr>
          <a:xfrm>
            <a:off x="6535738" y="3852863"/>
            <a:ext cx="2665412" cy="1582737"/>
          </a:xfrm>
          <a:prstGeom prst="rect">
            <a:avLst/>
          </a:prstGeom>
          <a:solidFill>
            <a:srgbClr val="FFFFFF"/>
          </a:solidFill>
          <a:ln w="127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Arial"/>
              <a:ea typeface="ＭＳ Ｐゴシック"/>
              <a:cs typeface="+mn-cs"/>
            </a:endParaRPr>
          </a:p>
        </p:txBody>
      </p:sp>
      <p:cxnSp>
        <p:nvCxnSpPr>
          <p:cNvPr id="72716" name="直線矢印コネクタ 47">
            <a:extLst>
              <a:ext uri="{FF2B5EF4-FFF2-40B4-BE49-F238E27FC236}">
                <a16:creationId xmlns:a16="http://schemas.microsoft.com/office/drawing/2014/main" id="{E224E74E-7E34-4D8E-AFFA-7CBFD5C791DE}"/>
              </a:ext>
            </a:extLst>
          </p:cNvPr>
          <p:cNvCxnSpPr>
            <a:cxnSpLocks/>
            <a:stCxn id="46" idx="4"/>
            <a:endCxn id="48" idx="0"/>
          </p:cNvCxnSpPr>
          <p:nvPr/>
        </p:nvCxnSpPr>
        <p:spPr bwMode="auto">
          <a:xfrm flipH="1">
            <a:off x="4876800" y="2384425"/>
            <a:ext cx="15875" cy="198438"/>
          </a:xfrm>
          <a:prstGeom prst="straightConnector1">
            <a:avLst/>
          </a:prstGeom>
          <a:noFill/>
          <a:ln w="1270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2717" name="カギ線コネクタ 11">
            <a:extLst>
              <a:ext uri="{FF2B5EF4-FFF2-40B4-BE49-F238E27FC236}">
                <a16:creationId xmlns:a16="http://schemas.microsoft.com/office/drawing/2014/main" id="{020308D9-AD9A-43BE-ACC0-EF846EA6088D}"/>
              </a:ext>
            </a:extLst>
          </p:cNvPr>
          <p:cNvCxnSpPr>
            <a:cxnSpLocks/>
            <a:stCxn id="48" idx="4"/>
            <a:endCxn id="49" idx="0"/>
          </p:cNvCxnSpPr>
          <p:nvPr/>
        </p:nvCxnSpPr>
        <p:spPr bwMode="auto">
          <a:xfrm rot="5400000">
            <a:off x="3240087" y="2216151"/>
            <a:ext cx="288925" cy="2984500"/>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2718" name="カギ線コネクタ 14">
            <a:extLst>
              <a:ext uri="{FF2B5EF4-FFF2-40B4-BE49-F238E27FC236}">
                <a16:creationId xmlns:a16="http://schemas.microsoft.com/office/drawing/2014/main" id="{BFCEC5BC-B0AF-49CE-815B-B354C5A0C145}"/>
              </a:ext>
            </a:extLst>
          </p:cNvPr>
          <p:cNvCxnSpPr>
            <a:cxnSpLocks/>
            <a:stCxn id="48" idx="4"/>
            <a:endCxn id="53" idx="0"/>
          </p:cNvCxnSpPr>
          <p:nvPr/>
        </p:nvCxnSpPr>
        <p:spPr bwMode="auto">
          <a:xfrm rot="16200000" flipH="1">
            <a:off x="6227762" y="2212976"/>
            <a:ext cx="288925" cy="2990850"/>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2719" name="カギ線コネクタ 21">
            <a:extLst>
              <a:ext uri="{FF2B5EF4-FFF2-40B4-BE49-F238E27FC236}">
                <a16:creationId xmlns:a16="http://schemas.microsoft.com/office/drawing/2014/main" id="{273A479E-416E-470B-92AE-6BF11A0CE7B5}"/>
              </a:ext>
            </a:extLst>
          </p:cNvPr>
          <p:cNvCxnSpPr>
            <a:cxnSpLocks/>
            <a:stCxn id="48" idx="4"/>
            <a:endCxn id="50" idx="0"/>
          </p:cNvCxnSpPr>
          <p:nvPr/>
        </p:nvCxnSpPr>
        <p:spPr bwMode="auto">
          <a:xfrm rot="5400000">
            <a:off x="4731544" y="3707607"/>
            <a:ext cx="288925" cy="1587"/>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2720" name="カギ線コネクタ 24">
            <a:extLst>
              <a:ext uri="{FF2B5EF4-FFF2-40B4-BE49-F238E27FC236}">
                <a16:creationId xmlns:a16="http://schemas.microsoft.com/office/drawing/2014/main" id="{B119C126-9652-45C8-91CC-1BDE14568977}"/>
              </a:ext>
            </a:extLst>
          </p:cNvPr>
          <p:cNvCxnSpPr>
            <a:cxnSpLocks noChangeShapeType="1"/>
            <a:stCxn id="49" idx="2"/>
            <a:endCxn id="41" idx="0"/>
          </p:cNvCxnSpPr>
          <p:nvPr/>
        </p:nvCxnSpPr>
        <p:spPr bwMode="auto">
          <a:xfrm rot="16200000" flipH="1">
            <a:off x="3241675" y="4086225"/>
            <a:ext cx="288925" cy="2987675"/>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2721" name="カギ線コネクタ 27">
            <a:extLst>
              <a:ext uri="{FF2B5EF4-FFF2-40B4-BE49-F238E27FC236}">
                <a16:creationId xmlns:a16="http://schemas.microsoft.com/office/drawing/2014/main" id="{319F70FE-6284-4F99-817F-4D9A80C0F550}"/>
              </a:ext>
            </a:extLst>
          </p:cNvPr>
          <p:cNvCxnSpPr>
            <a:cxnSpLocks noChangeShapeType="1"/>
            <a:stCxn id="50" idx="2"/>
            <a:endCxn id="41" idx="0"/>
          </p:cNvCxnSpPr>
          <p:nvPr/>
        </p:nvCxnSpPr>
        <p:spPr bwMode="auto">
          <a:xfrm rot="16200000" flipH="1">
            <a:off x="4733131" y="5577682"/>
            <a:ext cx="288925" cy="4762"/>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2722" name="カギ線コネクタ 30">
            <a:extLst>
              <a:ext uri="{FF2B5EF4-FFF2-40B4-BE49-F238E27FC236}">
                <a16:creationId xmlns:a16="http://schemas.microsoft.com/office/drawing/2014/main" id="{9BD1306E-B0DA-4CAB-9B2A-26E530B78016}"/>
              </a:ext>
            </a:extLst>
          </p:cNvPr>
          <p:cNvCxnSpPr>
            <a:cxnSpLocks noChangeShapeType="1"/>
            <a:stCxn id="53" idx="2"/>
            <a:endCxn id="41" idx="0"/>
          </p:cNvCxnSpPr>
          <p:nvPr/>
        </p:nvCxnSpPr>
        <p:spPr bwMode="auto">
          <a:xfrm rot="5400000">
            <a:off x="6230144" y="4085431"/>
            <a:ext cx="288925" cy="2989263"/>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sp>
        <p:nvSpPr>
          <p:cNvPr id="61" name="Text Box 35">
            <a:extLst>
              <a:ext uri="{FF2B5EF4-FFF2-40B4-BE49-F238E27FC236}">
                <a16:creationId xmlns:a16="http://schemas.microsoft.com/office/drawing/2014/main" id="{1EF310B3-B331-4E29-AF88-2709CEB4C61B}"/>
              </a:ext>
            </a:extLst>
          </p:cNvPr>
          <p:cNvSpPr txBox="1">
            <a:spLocks noChangeArrowheads="1"/>
          </p:cNvSpPr>
          <p:nvPr/>
        </p:nvSpPr>
        <p:spPr bwMode="auto">
          <a:xfrm>
            <a:off x="558800" y="3895725"/>
            <a:ext cx="2665413" cy="46196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Action</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①</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 Competency</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①</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2" name="Text Box 35">
            <a:extLst>
              <a:ext uri="{FF2B5EF4-FFF2-40B4-BE49-F238E27FC236}">
                <a16:creationId xmlns:a16="http://schemas.microsoft.com/office/drawing/2014/main" id="{E00064DE-AC18-414C-A1F9-B26318D19641}"/>
              </a:ext>
            </a:extLst>
          </p:cNvPr>
          <p:cNvSpPr txBox="1">
            <a:spLocks noChangeArrowheads="1"/>
          </p:cNvSpPr>
          <p:nvPr/>
        </p:nvSpPr>
        <p:spPr bwMode="auto">
          <a:xfrm>
            <a:off x="3541713" y="3883025"/>
            <a:ext cx="2665412" cy="46037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Action</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②</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 Competency</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②</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3" name="Text Box 35">
            <a:extLst>
              <a:ext uri="{FF2B5EF4-FFF2-40B4-BE49-F238E27FC236}">
                <a16:creationId xmlns:a16="http://schemas.microsoft.com/office/drawing/2014/main" id="{89D90787-7874-4AC6-8737-CDE622A7F2CF}"/>
              </a:ext>
            </a:extLst>
          </p:cNvPr>
          <p:cNvSpPr txBox="1">
            <a:spLocks noChangeArrowheads="1"/>
          </p:cNvSpPr>
          <p:nvPr/>
        </p:nvSpPr>
        <p:spPr bwMode="auto">
          <a:xfrm>
            <a:off x="6535738" y="3883025"/>
            <a:ext cx="2665412" cy="46037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Action</a:t>
            </a: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③</a:t>
            </a: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 Competency</a:t>
            </a: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③</a:t>
            </a: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4" name="Text Box 35">
            <a:extLst>
              <a:ext uri="{FF2B5EF4-FFF2-40B4-BE49-F238E27FC236}">
                <a16:creationId xmlns:a16="http://schemas.microsoft.com/office/drawing/2014/main" id="{5053BA29-8023-4F00-A447-F9C00D473D68}"/>
              </a:ext>
            </a:extLst>
          </p:cNvPr>
          <p:cNvSpPr txBox="1">
            <a:spLocks noChangeArrowheads="1"/>
          </p:cNvSpPr>
          <p:nvPr/>
        </p:nvSpPr>
        <p:spPr bwMode="auto">
          <a:xfrm>
            <a:off x="3522663" y="5724525"/>
            <a:ext cx="2705100" cy="274638"/>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Identity ( Core Value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72727" name="直線矢印コネクタ 60">
            <a:extLst>
              <a:ext uri="{FF2B5EF4-FFF2-40B4-BE49-F238E27FC236}">
                <a16:creationId xmlns:a16="http://schemas.microsoft.com/office/drawing/2014/main" id="{1AB249D1-C663-4A6A-8BD6-A63AB5514B29}"/>
              </a:ext>
            </a:extLst>
          </p:cNvPr>
          <p:cNvCxnSpPr>
            <a:cxnSpLocks/>
          </p:cNvCxnSpPr>
          <p:nvPr/>
        </p:nvCxnSpPr>
        <p:spPr bwMode="auto">
          <a:xfrm>
            <a:off x="4892675" y="1230313"/>
            <a:ext cx="0" cy="165100"/>
          </a:xfrm>
          <a:prstGeom prst="straightConnector1">
            <a:avLst/>
          </a:prstGeom>
          <a:noFill/>
          <a:ln w="12700" algn="ctr">
            <a:solidFill>
              <a:srgbClr val="000066"/>
            </a:solidFill>
            <a:miter lim="800000"/>
            <a:headEnd/>
            <a:tailEnd type="arrow" w="med" len="med"/>
          </a:ln>
          <a:extLst>
            <a:ext uri="{909E8E84-426E-40DD-AFC4-6F175D3DCCD1}">
              <a14:hiddenFill xmlns:a14="http://schemas.microsoft.com/office/drawing/2010/main">
                <a:noFill/>
              </a14:hiddenFill>
            </a:ext>
          </a:extLst>
        </p:spPr>
      </p:cxnSp>
      <p:sp>
        <p:nvSpPr>
          <p:cNvPr id="66" name="Text Box 35">
            <a:extLst>
              <a:ext uri="{FF2B5EF4-FFF2-40B4-BE49-F238E27FC236}">
                <a16:creationId xmlns:a16="http://schemas.microsoft.com/office/drawing/2014/main" id="{B6FDB96D-9A37-499C-A0E6-F1327C271527}"/>
              </a:ext>
            </a:extLst>
          </p:cNvPr>
          <p:cNvSpPr txBox="1">
            <a:spLocks noChangeArrowheads="1"/>
          </p:cNvSpPr>
          <p:nvPr/>
        </p:nvSpPr>
        <p:spPr bwMode="auto">
          <a:xfrm>
            <a:off x="3992563" y="311150"/>
            <a:ext cx="1709737"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Top</a:t>
            </a: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Value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7" name="Text Box 35">
            <a:extLst>
              <a:ext uri="{FF2B5EF4-FFF2-40B4-BE49-F238E27FC236}">
                <a16:creationId xmlns:a16="http://schemas.microsoft.com/office/drawing/2014/main" id="{18F3265F-A83B-45B3-8294-758FC8914192}"/>
              </a:ext>
            </a:extLst>
          </p:cNvPr>
          <p:cNvSpPr txBox="1">
            <a:spLocks noChangeArrowheads="1"/>
          </p:cNvSpPr>
          <p:nvPr/>
        </p:nvSpPr>
        <p:spPr bwMode="auto">
          <a:xfrm>
            <a:off x="4108450" y="1400175"/>
            <a:ext cx="1512888" cy="274638"/>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Will ( Switch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 name="Text Box 35">
            <a:extLst>
              <a:ext uri="{FF2B5EF4-FFF2-40B4-BE49-F238E27FC236}">
                <a16:creationId xmlns:a16="http://schemas.microsoft.com/office/drawing/2014/main" id="{C2F14781-4D24-4FE2-AFA9-4B4E9048FDBE}"/>
              </a:ext>
            </a:extLst>
          </p:cNvPr>
          <p:cNvSpPr txBox="1">
            <a:spLocks noChangeArrowheads="1"/>
          </p:cNvSpPr>
          <p:nvPr/>
        </p:nvSpPr>
        <p:spPr bwMode="auto">
          <a:xfrm>
            <a:off x="4025900" y="3287713"/>
            <a:ext cx="170815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着想・想像・焦点・実現</a:t>
            </a:r>
          </a:p>
        </p:txBody>
      </p:sp>
      <p:sp>
        <p:nvSpPr>
          <p:cNvPr id="69" name="Text Box 35">
            <a:extLst>
              <a:ext uri="{FF2B5EF4-FFF2-40B4-BE49-F238E27FC236}">
                <a16:creationId xmlns:a16="http://schemas.microsoft.com/office/drawing/2014/main" id="{11C0D267-0942-4335-811F-DB16477ACDDB}"/>
              </a:ext>
            </a:extLst>
          </p:cNvPr>
          <p:cNvSpPr txBox="1">
            <a:spLocks noChangeArrowheads="1"/>
          </p:cNvSpPr>
          <p:nvPr/>
        </p:nvSpPr>
        <p:spPr bwMode="auto">
          <a:xfrm>
            <a:off x="558800" y="5146675"/>
            <a:ext cx="265430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意識・能力・行動・関与</a:t>
            </a:r>
          </a:p>
        </p:txBody>
      </p:sp>
      <p:sp>
        <p:nvSpPr>
          <p:cNvPr id="70" name="Text Box 35">
            <a:extLst>
              <a:ext uri="{FF2B5EF4-FFF2-40B4-BE49-F238E27FC236}">
                <a16:creationId xmlns:a16="http://schemas.microsoft.com/office/drawing/2014/main" id="{1723AB87-37E9-4B1E-A99D-91D5C981F485}"/>
              </a:ext>
            </a:extLst>
          </p:cNvPr>
          <p:cNvSpPr txBox="1">
            <a:spLocks noChangeArrowheads="1"/>
          </p:cNvSpPr>
          <p:nvPr/>
        </p:nvSpPr>
        <p:spPr bwMode="auto">
          <a:xfrm>
            <a:off x="3556000" y="5159375"/>
            <a:ext cx="265430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意識・能力・行動・関与</a:t>
            </a:r>
          </a:p>
        </p:txBody>
      </p:sp>
      <p:sp>
        <p:nvSpPr>
          <p:cNvPr id="71" name="Text Box 35">
            <a:extLst>
              <a:ext uri="{FF2B5EF4-FFF2-40B4-BE49-F238E27FC236}">
                <a16:creationId xmlns:a16="http://schemas.microsoft.com/office/drawing/2014/main" id="{61FA8207-9DCF-4C98-9A6C-60120B71BBD6}"/>
              </a:ext>
            </a:extLst>
          </p:cNvPr>
          <p:cNvSpPr txBox="1">
            <a:spLocks noChangeArrowheads="1"/>
          </p:cNvSpPr>
          <p:nvPr/>
        </p:nvSpPr>
        <p:spPr bwMode="auto">
          <a:xfrm>
            <a:off x="6546850" y="5156200"/>
            <a:ext cx="2654300" cy="27781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意識・能力・行動・関与</a:t>
            </a:r>
          </a:p>
        </p:txBody>
      </p:sp>
      <p:sp>
        <p:nvSpPr>
          <p:cNvPr id="72" name="Text Box 35">
            <a:extLst>
              <a:ext uri="{FF2B5EF4-FFF2-40B4-BE49-F238E27FC236}">
                <a16:creationId xmlns:a16="http://schemas.microsoft.com/office/drawing/2014/main" id="{B5E1CF95-95FB-4007-9C7D-B3A7082630C6}"/>
              </a:ext>
            </a:extLst>
          </p:cNvPr>
          <p:cNvSpPr txBox="1">
            <a:spLocks noChangeArrowheads="1"/>
          </p:cNvSpPr>
          <p:nvPr/>
        </p:nvSpPr>
        <p:spPr bwMode="auto">
          <a:xfrm>
            <a:off x="558800" y="6391275"/>
            <a:ext cx="8642350" cy="27781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社会における自分が存在する意味・意義・価値　＝　自己の存在定義</a:t>
            </a:r>
          </a:p>
        </p:txBody>
      </p:sp>
      <p:sp>
        <p:nvSpPr>
          <p:cNvPr id="72742" name="Text Box 64">
            <a:extLst>
              <a:ext uri="{FF2B5EF4-FFF2-40B4-BE49-F238E27FC236}">
                <a16:creationId xmlns:a16="http://schemas.microsoft.com/office/drawing/2014/main" id="{59FC9269-F82B-401B-B4F1-4164B8FA9561}"/>
              </a:ext>
            </a:extLst>
          </p:cNvPr>
          <p:cNvSpPr txBox="1">
            <a:spLocks noChangeArrowheads="1"/>
          </p:cNvSpPr>
          <p:nvPr/>
        </p:nvSpPr>
        <p:spPr bwMode="auto">
          <a:xfrm>
            <a:off x="3657600" y="28575"/>
            <a:ext cx="624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2" name="テキスト ボックス 41">
            <a:extLst>
              <a:ext uri="{FF2B5EF4-FFF2-40B4-BE49-F238E27FC236}">
                <a16:creationId xmlns:a16="http://schemas.microsoft.com/office/drawing/2014/main" id="{AE34A1F9-3B9E-4D9E-B08C-519D1341A34F}"/>
              </a:ext>
            </a:extLst>
          </p:cNvPr>
          <p:cNvSpPr txBox="1">
            <a:spLocks noChangeArrowheads="1"/>
          </p:cNvSpPr>
          <p:nvPr/>
        </p:nvSpPr>
        <p:spPr bwMode="auto">
          <a:xfrm>
            <a:off x="6982226" y="6636358"/>
            <a:ext cx="2928937"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rPr>
              <a:t>©Will &amp; Style </a:t>
            </a:r>
            <a:r>
              <a:rPr kumimoji="1" lang="en-US" altLang="ja-JP" sz="1100" b="1" i="0" u="none" strike="noStrike" kern="1200" cap="none" spc="0" normalizeH="0" baseline="0" noProof="0" dirty="0" err="1">
                <a:ln>
                  <a:noFill/>
                </a:ln>
                <a:solidFill>
                  <a:srgbClr val="00325C"/>
                </a:solidFill>
                <a:effectLst/>
                <a:uLnTx/>
                <a:uFillTx/>
                <a:latin typeface="Arial" panose="020B0604020202020204" pitchFamily="34" charset="0"/>
                <a:ea typeface="ＭＳ Ｐゴシック" panose="020B0600070205080204" pitchFamily="50" charset="-128"/>
                <a:cs typeface="+mn-cs"/>
              </a:rPr>
              <a:t>Co.,Ltd</a:t>
            </a:r>
            <a:r>
              <a:rPr kumimoji="1" lang="en-US" altLang="ja-JP"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rPr>
              <a:t>  All rights reserved.</a:t>
            </a:r>
            <a:endParaRPr kumimoji="1" lang="ja-JP" altLang="en-US"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2" name="Text Box 64">
            <a:extLst>
              <a:ext uri="{FF2B5EF4-FFF2-40B4-BE49-F238E27FC236}">
                <a16:creationId xmlns:a16="http://schemas.microsoft.com/office/drawing/2014/main" id="{ACFDA8BF-B760-7CC9-0582-B53DFBB4AE33}"/>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No.2</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才能発掘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22">
            <a:extLst>
              <a:ext uri="{FF2B5EF4-FFF2-40B4-BE49-F238E27FC236}">
                <a16:creationId xmlns:a16="http://schemas.microsoft.com/office/drawing/2014/main" id="{43361390-2E3D-4129-B428-8F519EF2026C}"/>
              </a:ext>
            </a:extLst>
          </p:cNvPr>
          <p:cNvSpPr/>
          <p:nvPr/>
        </p:nvSpPr>
        <p:spPr>
          <a:xfrm>
            <a:off x="558800" y="5724525"/>
            <a:ext cx="8642350" cy="935038"/>
          </a:xfrm>
          <a:prstGeom prst="rect">
            <a:avLst/>
          </a:prstGeom>
          <a:solidFill>
            <a:srgbClr val="E7FFFF"/>
          </a:solidFill>
          <a:ln w="381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社会や会社における自分の存在価値をどこに定めるのかを決める</a:t>
            </a:r>
          </a:p>
        </p:txBody>
      </p:sp>
      <p:sp>
        <p:nvSpPr>
          <p:cNvPr id="43" name="円/楕円 40">
            <a:extLst>
              <a:ext uri="{FF2B5EF4-FFF2-40B4-BE49-F238E27FC236}">
                <a16:creationId xmlns:a16="http://schemas.microsoft.com/office/drawing/2014/main" id="{F8E28252-214E-42B3-91DE-1B0FE3C48FC5}"/>
              </a:ext>
            </a:extLst>
          </p:cNvPr>
          <p:cNvSpPr/>
          <p:nvPr/>
        </p:nvSpPr>
        <p:spPr>
          <a:xfrm>
            <a:off x="1349375" y="322263"/>
            <a:ext cx="7058025" cy="889000"/>
          </a:xfrm>
          <a:prstGeom prst="ellipse">
            <a:avLst/>
          </a:prstGeom>
          <a:solidFill>
            <a:srgbClr val="FFCCCC"/>
          </a:solidFill>
          <a:ln w="12700" cap="flat" cmpd="sng" algn="ctr">
            <a:solidFill>
              <a:schemeClr val="tx1"/>
            </a:solidFill>
            <a:prstDash val="solid"/>
            <a:miter lim="800000"/>
          </a:ln>
          <a:effectLst/>
        </p:spPr>
        <p:txBody>
          <a:bodyPr anchor="ctr"/>
          <a:lstStyle/>
          <a:p>
            <a:pPr marL="0" marR="0" lvl="0" indent="0" algn="ctr" defTabSz="449263" rtl="0" eaLnBrk="1" fontAlgn="auto" latinLnBrk="0" hangingPunct="1">
              <a:lnSpc>
                <a:spcPct val="100000"/>
              </a:lnSpc>
              <a:spcBef>
                <a:spcPts val="1125"/>
              </a:spcBef>
              <a:spcAft>
                <a:spcPts val="225"/>
              </a:spcAft>
              <a:buClr>
                <a:srgbClr val="000000"/>
              </a:buClr>
              <a:buSzPct val="100000"/>
              <a:buFont typeface="Times New Roman" panose="02020603050405020304" pitchFamily="18" charset="0"/>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人生の真中に据える価値観を１つ</a:t>
            </a:r>
          </a:p>
        </p:txBody>
      </p:sp>
      <p:sp>
        <p:nvSpPr>
          <p:cNvPr id="46" name="円/楕円 70">
            <a:extLst>
              <a:ext uri="{FF2B5EF4-FFF2-40B4-BE49-F238E27FC236}">
                <a16:creationId xmlns:a16="http://schemas.microsoft.com/office/drawing/2014/main" id="{6A9B4098-6944-4F1E-801E-69AFBA758512}"/>
              </a:ext>
            </a:extLst>
          </p:cNvPr>
          <p:cNvSpPr/>
          <p:nvPr/>
        </p:nvSpPr>
        <p:spPr>
          <a:xfrm>
            <a:off x="1363663" y="1403350"/>
            <a:ext cx="7058025" cy="981075"/>
          </a:xfrm>
          <a:prstGeom prst="ellipse">
            <a:avLst/>
          </a:prstGeom>
          <a:solidFill>
            <a:srgbClr val="FFCCCC"/>
          </a:solidFill>
          <a:ln w="12700" cap="flat" cmpd="sng" algn="ctr">
            <a:solidFill>
              <a:schemeClr val="tx1"/>
            </a:solidFill>
            <a:prstDash val="solid"/>
            <a:miter lim="800000"/>
          </a:ln>
          <a:effectLst/>
        </p:spPr>
        <p:txBody>
          <a:bodyPr anchor="ctr"/>
          <a:lstStyle/>
          <a:p>
            <a:pPr marL="0" marR="0" lvl="0" indent="0" algn="ctr" defTabSz="449263" rtl="0" eaLnBrk="1" fontAlgn="auto" latinLnBrk="0" hangingPunct="1">
              <a:lnSpc>
                <a:spcPct val="100000"/>
              </a:lnSpc>
              <a:spcBef>
                <a:spcPts val="1125"/>
              </a:spcBef>
              <a:spcAft>
                <a:spcPts val="225"/>
              </a:spcAft>
              <a:buClr>
                <a:srgbClr val="000000"/>
              </a:buClr>
              <a:buSzPct val="100000"/>
              <a:buFont typeface="Times New Roman" panose="02020603050405020304" pitchFamily="18" charset="0"/>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最もスイッチが入る動機源泉を１つ</a:t>
            </a:r>
          </a:p>
        </p:txBody>
      </p:sp>
      <p:sp>
        <p:nvSpPr>
          <p:cNvPr id="48" name="円/楕円 74">
            <a:extLst>
              <a:ext uri="{FF2B5EF4-FFF2-40B4-BE49-F238E27FC236}">
                <a16:creationId xmlns:a16="http://schemas.microsoft.com/office/drawing/2014/main" id="{9BB11763-19B4-48FF-A990-DF0356B7ABD9}"/>
              </a:ext>
            </a:extLst>
          </p:cNvPr>
          <p:cNvSpPr/>
          <p:nvPr/>
        </p:nvSpPr>
        <p:spPr>
          <a:xfrm>
            <a:off x="1347788" y="2582863"/>
            <a:ext cx="7058025" cy="981075"/>
          </a:xfrm>
          <a:prstGeom prst="ellipse">
            <a:avLst/>
          </a:prstGeom>
          <a:solidFill>
            <a:srgbClr val="FFCCCC"/>
          </a:solidFill>
          <a:ln w="12700" cap="flat" cmpd="sng" algn="ctr">
            <a:solidFill>
              <a:schemeClr val="tx1"/>
            </a:solidFill>
            <a:prstDash val="solid"/>
            <a:miter lim="800000"/>
          </a:ln>
          <a:effectLst/>
        </p:spPr>
        <p:txBody>
          <a:bodyPr anchor="ctr"/>
          <a:lstStyle/>
          <a:p>
            <a:pPr marL="0" marR="0" lvl="0" indent="0" algn="ctr" defTabSz="449263" rtl="0" eaLnBrk="1" fontAlgn="auto" latinLnBrk="0" hangingPunct="1">
              <a:lnSpc>
                <a:spcPct val="100000"/>
              </a:lnSpc>
              <a:spcBef>
                <a:spcPts val="1125"/>
              </a:spcBef>
              <a:spcAft>
                <a:spcPts val="225"/>
              </a:spcAft>
              <a:buClr>
                <a:srgbClr val="000000"/>
              </a:buClr>
              <a:buSzPct val="100000"/>
              <a:buFont typeface="Times New Roman" panose="02020603050405020304" pitchFamily="18" charset="0"/>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スイッチが入った時に焦点があたることやビジョン</a:t>
            </a:r>
          </a:p>
        </p:txBody>
      </p:sp>
      <p:sp>
        <p:nvSpPr>
          <p:cNvPr id="49" name="正方形/長方形 22">
            <a:extLst>
              <a:ext uri="{FF2B5EF4-FFF2-40B4-BE49-F238E27FC236}">
                <a16:creationId xmlns:a16="http://schemas.microsoft.com/office/drawing/2014/main" id="{CCBEDDEA-949F-44D4-9281-538397BDA9B0}"/>
              </a:ext>
            </a:extLst>
          </p:cNvPr>
          <p:cNvSpPr/>
          <p:nvPr/>
        </p:nvSpPr>
        <p:spPr>
          <a:xfrm>
            <a:off x="558800" y="3852863"/>
            <a:ext cx="2665413" cy="1582737"/>
          </a:xfrm>
          <a:prstGeom prst="rect">
            <a:avLst/>
          </a:prstGeom>
          <a:solidFill>
            <a:srgbClr val="FFCCCC"/>
          </a:solidFill>
          <a:ln w="127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強み①</a:t>
            </a:r>
            <a:endParaRPr kumimoji="1" lang="en-US" altLang="ja-JP" sz="1800" b="0" i="0" u="none" strike="noStrike" kern="0" cap="none" spc="0" normalizeH="0" baseline="0" noProof="0" dirty="0">
              <a:ln>
                <a:noFill/>
              </a:ln>
              <a:solidFill>
                <a:srgbClr val="FF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行動パターン</a:t>
            </a:r>
          </a:p>
        </p:txBody>
      </p:sp>
      <p:sp>
        <p:nvSpPr>
          <p:cNvPr id="50" name="正方形/長方形 22">
            <a:extLst>
              <a:ext uri="{FF2B5EF4-FFF2-40B4-BE49-F238E27FC236}">
                <a16:creationId xmlns:a16="http://schemas.microsoft.com/office/drawing/2014/main" id="{254D93F9-1CB5-404F-96B7-9DD7376EFEAB}"/>
              </a:ext>
            </a:extLst>
          </p:cNvPr>
          <p:cNvSpPr/>
          <p:nvPr/>
        </p:nvSpPr>
        <p:spPr>
          <a:xfrm>
            <a:off x="3541713" y="3852863"/>
            <a:ext cx="2665412" cy="1582737"/>
          </a:xfrm>
          <a:prstGeom prst="rect">
            <a:avLst/>
          </a:prstGeom>
          <a:solidFill>
            <a:srgbClr val="FFCCCC"/>
          </a:solidFill>
          <a:ln w="127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強み②</a:t>
            </a:r>
            <a:endParaRPr kumimoji="1" lang="en-US" altLang="ja-JP" sz="1800" b="0" i="0" u="none" strike="noStrike" kern="0" cap="none" spc="0" normalizeH="0" baseline="0" noProof="0" dirty="0">
              <a:ln>
                <a:noFill/>
              </a:ln>
              <a:solidFill>
                <a:srgbClr val="FF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行動パターン</a:t>
            </a:r>
          </a:p>
        </p:txBody>
      </p:sp>
      <p:sp>
        <p:nvSpPr>
          <p:cNvPr id="53" name="正方形/長方形 22">
            <a:extLst>
              <a:ext uri="{FF2B5EF4-FFF2-40B4-BE49-F238E27FC236}">
                <a16:creationId xmlns:a16="http://schemas.microsoft.com/office/drawing/2014/main" id="{5BCA076A-77CD-4FA6-8B84-B1DD8019DB58}"/>
              </a:ext>
            </a:extLst>
          </p:cNvPr>
          <p:cNvSpPr/>
          <p:nvPr/>
        </p:nvSpPr>
        <p:spPr>
          <a:xfrm>
            <a:off x="6535738" y="3852863"/>
            <a:ext cx="2665412" cy="1582737"/>
          </a:xfrm>
          <a:prstGeom prst="rect">
            <a:avLst/>
          </a:prstGeom>
          <a:solidFill>
            <a:srgbClr val="FFCCCC"/>
          </a:solidFill>
          <a:ln w="12700" cap="flat" cmpd="sng" algn="ctr">
            <a:solidFill>
              <a:schemeClr val="tx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強み③</a:t>
            </a:r>
            <a:endParaRPr kumimoji="1" lang="en-US" altLang="ja-JP" sz="1800" b="0" i="0" u="none" strike="noStrike" kern="0" cap="none" spc="0" normalizeH="0" baseline="0" noProof="0" dirty="0">
              <a:ln>
                <a:noFill/>
              </a:ln>
              <a:solidFill>
                <a:srgbClr val="FF0000"/>
              </a:solidFill>
              <a:effectLst/>
              <a:uLnTx/>
              <a:uFillTx/>
              <a:latin typeface="Arial"/>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0000"/>
                </a:solidFill>
                <a:effectLst/>
                <a:uLnTx/>
                <a:uFillTx/>
                <a:latin typeface="Arial"/>
                <a:ea typeface="ＭＳ Ｐゴシック"/>
                <a:cs typeface="+mn-cs"/>
              </a:rPr>
              <a:t>行動パターン</a:t>
            </a:r>
          </a:p>
        </p:txBody>
      </p:sp>
      <p:sp>
        <p:nvSpPr>
          <p:cNvPr id="40" name="Text Box 35">
            <a:extLst>
              <a:ext uri="{FF2B5EF4-FFF2-40B4-BE49-F238E27FC236}">
                <a16:creationId xmlns:a16="http://schemas.microsoft.com/office/drawing/2014/main" id="{34E4FE33-2EE0-49DA-8693-AA905396A4B1}"/>
              </a:ext>
            </a:extLst>
          </p:cNvPr>
          <p:cNvSpPr txBox="1">
            <a:spLocks noChangeArrowheads="1"/>
          </p:cNvSpPr>
          <p:nvPr/>
        </p:nvSpPr>
        <p:spPr bwMode="auto">
          <a:xfrm>
            <a:off x="4010025" y="911225"/>
            <a:ext cx="1709738"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性格・志向・価値・基準</a:t>
            </a:r>
          </a:p>
        </p:txBody>
      </p:sp>
      <p:sp>
        <p:nvSpPr>
          <p:cNvPr id="45" name="Text Box 35">
            <a:extLst>
              <a:ext uri="{FF2B5EF4-FFF2-40B4-BE49-F238E27FC236}">
                <a16:creationId xmlns:a16="http://schemas.microsoft.com/office/drawing/2014/main" id="{3FF480A8-99AB-46BD-9080-DD1F84A2A72E}"/>
              </a:ext>
            </a:extLst>
          </p:cNvPr>
          <p:cNvSpPr txBox="1">
            <a:spLocks noChangeArrowheads="1"/>
          </p:cNvSpPr>
          <p:nvPr/>
        </p:nvSpPr>
        <p:spPr bwMode="auto">
          <a:xfrm>
            <a:off x="4022725" y="2078038"/>
            <a:ext cx="170815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内発・動機・使命・役割</a:t>
            </a:r>
          </a:p>
        </p:txBody>
      </p:sp>
      <p:sp>
        <p:nvSpPr>
          <p:cNvPr id="47" name="Text Box 35">
            <a:extLst>
              <a:ext uri="{FF2B5EF4-FFF2-40B4-BE49-F238E27FC236}">
                <a16:creationId xmlns:a16="http://schemas.microsoft.com/office/drawing/2014/main" id="{98E22287-3B30-4C28-AACB-C3BEBA111A70}"/>
              </a:ext>
            </a:extLst>
          </p:cNvPr>
          <p:cNvSpPr txBox="1">
            <a:spLocks noChangeArrowheads="1"/>
          </p:cNvSpPr>
          <p:nvPr/>
        </p:nvSpPr>
        <p:spPr bwMode="auto">
          <a:xfrm>
            <a:off x="4108450" y="2578100"/>
            <a:ext cx="1512888"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Focus ( Vision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74764" name="直線矢印コネクタ 47">
            <a:extLst>
              <a:ext uri="{FF2B5EF4-FFF2-40B4-BE49-F238E27FC236}">
                <a16:creationId xmlns:a16="http://schemas.microsoft.com/office/drawing/2014/main" id="{8D44CFCC-04C2-43D8-AE18-D685384287B1}"/>
              </a:ext>
            </a:extLst>
          </p:cNvPr>
          <p:cNvCxnSpPr>
            <a:cxnSpLocks/>
            <a:stCxn id="46" idx="4"/>
            <a:endCxn id="48" idx="0"/>
          </p:cNvCxnSpPr>
          <p:nvPr/>
        </p:nvCxnSpPr>
        <p:spPr bwMode="auto">
          <a:xfrm flipH="1">
            <a:off x="4876800" y="2384425"/>
            <a:ext cx="15875" cy="198438"/>
          </a:xfrm>
          <a:prstGeom prst="straightConnector1">
            <a:avLst/>
          </a:prstGeom>
          <a:noFill/>
          <a:ln w="1270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4765" name="カギ線コネクタ 11">
            <a:extLst>
              <a:ext uri="{FF2B5EF4-FFF2-40B4-BE49-F238E27FC236}">
                <a16:creationId xmlns:a16="http://schemas.microsoft.com/office/drawing/2014/main" id="{51968164-0A08-443E-B0B5-1A2862A0C7ED}"/>
              </a:ext>
            </a:extLst>
          </p:cNvPr>
          <p:cNvCxnSpPr>
            <a:cxnSpLocks/>
            <a:stCxn id="48" idx="4"/>
            <a:endCxn id="49" idx="0"/>
          </p:cNvCxnSpPr>
          <p:nvPr/>
        </p:nvCxnSpPr>
        <p:spPr bwMode="auto">
          <a:xfrm rot="5400000">
            <a:off x="3240087" y="2216151"/>
            <a:ext cx="288925" cy="2984500"/>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4766" name="カギ線コネクタ 14">
            <a:extLst>
              <a:ext uri="{FF2B5EF4-FFF2-40B4-BE49-F238E27FC236}">
                <a16:creationId xmlns:a16="http://schemas.microsoft.com/office/drawing/2014/main" id="{A76F2D87-CEF9-4C4B-8276-19908DCAC31F}"/>
              </a:ext>
            </a:extLst>
          </p:cNvPr>
          <p:cNvCxnSpPr>
            <a:cxnSpLocks/>
            <a:stCxn id="48" idx="4"/>
            <a:endCxn id="53" idx="0"/>
          </p:cNvCxnSpPr>
          <p:nvPr/>
        </p:nvCxnSpPr>
        <p:spPr bwMode="auto">
          <a:xfrm rot="16200000" flipH="1">
            <a:off x="6227762" y="2212976"/>
            <a:ext cx="288925" cy="2990850"/>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4767" name="カギ線コネクタ 21">
            <a:extLst>
              <a:ext uri="{FF2B5EF4-FFF2-40B4-BE49-F238E27FC236}">
                <a16:creationId xmlns:a16="http://schemas.microsoft.com/office/drawing/2014/main" id="{14ABB63B-EE75-4CFD-BC63-ADC890497BC2}"/>
              </a:ext>
            </a:extLst>
          </p:cNvPr>
          <p:cNvCxnSpPr>
            <a:cxnSpLocks/>
            <a:stCxn id="48" idx="4"/>
            <a:endCxn id="50" idx="0"/>
          </p:cNvCxnSpPr>
          <p:nvPr/>
        </p:nvCxnSpPr>
        <p:spPr bwMode="auto">
          <a:xfrm rot="5400000">
            <a:off x="4731544" y="3707607"/>
            <a:ext cx="288925" cy="1587"/>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4768" name="カギ線コネクタ 24">
            <a:extLst>
              <a:ext uri="{FF2B5EF4-FFF2-40B4-BE49-F238E27FC236}">
                <a16:creationId xmlns:a16="http://schemas.microsoft.com/office/drawing/2014/main" id="{82DF5A61-0C75-444F-AE38-96C4DA2DDB6D}"/>
              </a:ext>
            </a:extLst>
          </p:cNvPr>
          <p:cNvCxnSpPr>
            <a:cxnSpLocks noChangeShapeType="1"/>
            <a:stCxn id="49" idx="2"/>
          </p:cNvCxnSpPr>
          <p:nvPr/>
        </p:nvCxnSpPr>
        <p:spPr bwMode="auto">
          <a:xfrm rot="16200000" flipH="1">
            <a:off x="3241675" y="4086225"/>
            <a:ext cx="288925" cy="2987675"/>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4769" name="カギ線コネクタ 27">
            <a:extLst>
              <a:ext uri="{FF2B5EF4-FFF2-40B4-BE49-F238E27FC236}">
                <a16:creationId xmlns:a16="http://schemas.microsoft.com/office/drawing/2014/main" id="{4AF34597-90AD-4B65-A697-8324DE7B8C28}"/>
              </a:ext>
            </a:extLst>
          </p:cNvPr>
          <p:cNvCxnSpPr>
            <a:cxnSpLocks noChangeShapeType="1"/>
            <a:stCxn id="50" idx="2"/>
          </p:cNvCxnSpPr>
          <p:nvPr/>
        </p:nvCxnSpPr>
        <p:spPr bwMode="auto">
          <a:xfrm rot="16200000" flipH="1">
            <a:off x="4733131" y="5577682"/>
            <a:ext cx="288925" cy="4762"/>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cxnSp>
        <p:nvCxnSpPr>
          <p:cNvPr id="74770" name="カギ線コネクタ 30">
            <a:extLst>
              <a:ext uri="{FF2B5EF4-FFF2-40B4-BE49-F238E27FC236}">
                <a16:creationId xmlns:a16="http://schemas.microsoft.com/office/drawing/2014/main" id="{5B6270C7-FAA7-4919-A68B-41C70633D90A}"/>
              </a:ext>
            </a:extLst>
          </p:cNvPr>
          <p:cNvCxnSpPr>
            <a:cxnSpLocks noChangeShapeType="1"/>
            <a:stCxn id="53" idx="2"/>
          </p:cNvCxnSpPr>
          <p:nvPr/>
        </p:nvCxnSpPr>
        <p:spPr bwMode="auto">
          <a:xfrm rot="5400000">
            <a:off x="6230144" y="4085431"/>
            <a:ext cx="288925" cy="2989263"/>
          </a:xfrm>
          <a:prstGeom prst="bentConnector3">
            <a:avLst>
              <a:gd name="adj1" fmla="val 50000"/>
            </a:avLst>
          </a:prstGeom>
          <a:noFill/>
          <a:ln w="6350" algn="ctr">
            <a:solidFill>
              <a:srgbClr val="000066"/>
            </a:solidFill>
            <a:miter lim="800000"/>
            <a:headEnd/>
            <a:tailEnd type="arrow" w="med" len="med"/>
          </a:ln>
          <a:extLst>
            <a:ext uri="{909E8E84-426E-40DD-AFC4-6F175D3DCCD1}">
              <a14:hiddenFill xmlns:a14="http://schemas.microsoft.com/office/drawing/2010/main">
                <a:noFill/>
              </a14:hiddenFill>
            </a:ext>
          </a:extLst>
        </p:spPr>
      </p:cxnSp>
      <p:sp>
        <p:nvSpPr>
          <p:cNvPr id="61" name="Text Box 35">
            <a:extLst>
              <a:ext uri="{FF2B5EF4-FFF2-40B4-BE49-F238E27FC236}">
                <a16:creationId xmlns:a16="http://schemas.microsoft.com/office/drawing/2014/main" id="{985F604A-35F6-42D4-9880-B20BC60E1393}"/>
              </a:ext>
            </a:extLst>
          </p:cNvPr>
          <p:cNvSpPr txBox="1">
            <a:spLocks noChangeArrowheads="1"/>
          </p:cNvSpPr>
          <p:nvPr/>
        </p:nvSpPr>
        <p:spPr bwMode="auto">
          <a:xfrm>
            <a:off x="558800" y="3895725"/>
            <a:ext cx="2665413" cy="46196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Action</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①</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 Competency</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①</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2" name="Text Box 35">
            <a:extLst>
              <a:ext uri="{FF2B5EF4-FFF2-40B4-BE49-F238E27FC236}">
                <a16:creationId xmlns:a16="http://schemas.microsoft.com/office/drawing/2014/main" id="{B539EE15-0168-4311-A071-1B854EC5D602}"/>
              </a:ext>
            </a:extLst>
          </p:cNvPr>
          <p:cNvSpPr txBox="1">
            <a:spLocks noChangeArrowheads="1"/>
          </p:cNvSpPr>
          <p:nvPr/>
        </p:nvSpPr>
        <p:spPr bwMode="auto">
          <a:xfrm>
            <a:off x="3541713" y="3883025"/>
            <a:ext cx="2665412" cy="46037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Action</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②</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 Competency</a:t>
            </a: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②</a:t>
            </a:r>
            <a:r>
              <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3" name="Text Box 35">
            <a:extLst>
              <a:ext uri="{FF2B5EF4-FFF2-40B4-BE49-F238E27FC236}">
                <a16:creationId xmlns:a16="http://schemas.microsoft.com/office/drawing/2014/main" id="{20BDC123-C9DF-4181-BF62-463A2D25042E}"/>
              </a:ext>
            </a:extLst>
          </p:cNvPr>
          <p:cNvSpPr txBox="1">
            <a:spLocks noChangeArrowheads="1"/>
          </p:cNvSpPr>
          <p:nvPr/>
        </p:nvSpPr>
        <p:spPr bwMode="auto">
          <a:xfrm>
            <a:off x="6535738" y="3883025"/>
            <a:ext cx="2665412" cy="46037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Action</a:t>
            </a: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③</a:t>
            </a: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 Competency</a:t>
            </a: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③</a:t>
            </a: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4" name="Text Box 35">
            <a:extLst>
              <a:ext uri="{FF2B5EF4-FFF2-40B4-BE49-F238E27FC236}">
                <a16:creationId xmlns:a16="http://schemas.microsoft.com/office/drawing/2014/main" id="{EAA806AB-6140-478C-AAAB-B078945C9BE9}"/>
              </a:ext>
            </a:extLst>
          </p:cNvPr>
          <p:cNvSpPr txBox="1">
            <a:spLocks noChangeArrowheads="1"/>
          </p:cNvSpPr>
          <p:nvPr/>
        </p:nvSpPr>
        <p:spPr bwMode="auto">
          <a:xfrm>
            <a:off x="3522663" y="5724525"/>
            <a:ext cx="2705100" cy="274638"/>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Identity ( Core Value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74775" name="直線矢印コネクタ 60">
            <a:extLst>
              <a:ext uri="{FF2B5EF4-FFF2-40B4-BE49-F238E27FC236}">
                <a16:creationId xmlns:a16="http://schemas.microsoft.com/office/drawing/2014/main" id="{F244E2E7-E8DE-4543-9FDB-E697305306B2}"/>
              </a:ext>
            </a:extLst>
          </p:cNvPr>
          <p:cNvCxnSpPr>
            <a:cxnSpLocks/>
          </p:cNvCxnSpPr>
          <p:nvPr/>
        </p:nvCxnSpPr>
        <p:spPr bwMode="auto">
          <a:xfrm>
            <a:off x="4892675" y="1230313"/>
            <a:ext cx="0" cy="165100"/>
          </a:xfrm>
          <a:prstGeom prst="straightConnector1">
            <a:avLst/>
          </a:prstGeom>
          <a:noFill/>
          <a:ln w="12700" algn="ctr">
            <a:solidFill>
              <a:srgbClr val="000066"/>
            </a:solidFill>
            <a:miter lim="800000"/>
            <a:headEnd/>
            <a:tailEnd type="arrow" w="med" len="med"/>
          </a:ln>
          <a:extLst>
            <a:ext uri="{909E8E84-426E-40DD-AFC4-6F175D3DCCD1}">
              <a14:hiddenFill xmlns:a14="http://schemas.microsoft.com/office/drawing/2010/main">
                <a:noFill/>
              </a14:hiddenFill>
            </a:ext>
          </a:extLst>
        </p:spPr>
      </p:cxnSp>
      <p:sp>
        <p:nvSpPr>
          <p:cNvPr id="66" name="Text Box 35">
            <a:extLst>
              <a:ext uri="{FF2B5EF4-FFF2-40B4-BE49-F238E27FC236}">
                <a16:creationId xmlns:a16="http://schemas.microsoft.com/office/drawing/2014/main" id="{F0F83FBF-FD02-4FCE-BE3C-B96BA7A8BA14}"/>
              </a:ext>
            </a:extLst>
          </p:cNvPr>
          <p:cNvSpPr txBox="1">
            <a:spLocks noChangeArrowheads="1"/>
          </p:cNvSpPr>
          <p:nvPr/>
        </p:nvSpPr>
        <p:spPr bwMode="auto">
          <a:xfrm>
            <a:off x="3992563" y="311150"/>
            <a:ext cx="1709737"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Top</a:t>
            </a: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Value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7" name="Text Box 35">
            <a:extLst>
              <a:ext uri="{FF2B5EF4-FFF2-40B4-BE49-F238E27FC236}">
                <a16:creationId xmlns:a16="http://schemas.microsoft.com/office/drawing/2014/main" id="{C8B593EB-6F8D-4957-90AC-34F36B1E7B50}"/>
              </a:ext>
            </a:extLst>
          </p:cNvPr>
          <p:cNvSpPr txBox="1">
            <a:spLocks noChangeArrowheads="1"/>
          </p:cNvSpPr>
          <p:nvPr/>
        </p:nvSpPr>
        <p:spPr bwMode="auto">
          <a:xfrm>
            <a:off x="4108450" y="1400175"/>
            <a:ext cx="1512888" cy="274638"/>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Will ( Switch )</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8" name="Text Box 35">
            <a:extLst>
              <a:ext uri="{FF2B5EF4-FFF2-40B4-BE49-F238E27FC236}">
                <a16:creationId xmlns:a16="http://schemas.microsoft.com/office/drawing/2014/main" id="{7DF106DD-DF53-4417-ACDC-B9FA86995410}"/>
              </a:ext>
            </a:extLst>
          </p:cNvPr>
          <p:cNvSpPr txBox="1">
            <a:spLocks noChangeArrowheads="1"/>
          </p:cNvSpPr>
          <p:nvPr/>
        </p:nvSpPr>
        <p:spPr bwMode="auto">
          <a:xfrm>
            <a:off x="4025900" y="3287713"/>
            <a:ext cx="170815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着想・想像・焦点・実現</a:t>
            </a:r>
          </a:p>
        </p:txBody>
      </p:sp>
      <p:sp>
        <p:nvSpPr>
          <p:cNvPr id="69" name="Text Box 35">
            <a:extLst>
              <a:ext uri="{FF2B5EF4-FFF2-40B4-BE49-F238E27FC236}">
                <a16:creationId xmlns:a16="http://schemas.microsoft.com/office/drawing/2014/main" id="{2B58CC56-23B1-4A5B-A3D4-EDD315F48593}"/>
              </a:ext>
            </a:extLst>
          </p:cNvPr>
          <p:cNvSpPr txBox="1">
            <a:spLocks noChangeArrowheads="1"/>
          </p:cNvSpPr>
          <p:nvPr/>
        </p:nvSpPr>
        <p:spPr bwMode="auto">
          <a:xfrm>
            <a:off x="558800" y="5146675"/>
            <a:ext cx="265430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意識・能力・行動・関与</a:t>
            </a:r>
          </a:p>
        </p:txBody>
      </p:sp>
      <p:sp>
        <p:nvSpPr>
          <p:cNvPr id="70" name="Text Box 35">
            <a:extLst>
              <a:ext uri="{FF2B5EF4-FFF2-40B4-BE49-F238E27FC236}">
                <a16:creationId xmlns:a16="http://schemas.microsoft.com/office/drawing/2014/main" id="{EB799529-6097-41B5-AF23-545108DCEDDF}"/>
              </a:ext>
            </a:extLst>
          </p:cNvPr>
          <p:cNvSpPr txBox="1">
            <a:spLocks noChangeArrowheads="1"/>
          </p:cNvSpPr>
          <p:nvPr/>
        </p:nvSpPr>
        <p:spPr bwMode="auto">
          <a:xfrm>
            <a:off x="3556000" y="5159375"/>
            <a:ext cx="2654300" cy="276225"/>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意識・能力・行動・関与</a:t>
            </a:r>
          </a:p>
        </p:txBody>
      </p:sp>
      <p:sp>
        <p:nvSpPr>
          <p:cNvPr id="71" name="Text Box 35">
            <a:extLst>
              <a:ext uri="{FF2B5EF4-FFF2-40B4-BE49-F238E27FC236}">
                <a16:creationId xmlns:a16="http://schemas.microsoft.com/office/drawing/2014/main" id="{BCDB14B9-93BA-4412-B826-F4462D8225D2}"/>
              </a:ext>
            </a:extLst>
          </p:cNvPr>
          <p:cNvSpPr txBox="1">
            <a:spLocks noChangeArrowheads="1"/>
          </p:cNvSpPr>
          <p:nvPr/>
        </p:nvSpPr>
        <p:spPr bwMode="auto">
          <a:xfrm>
            <a:off x="6546850" y="5156200"/>
            <a:ext cx="2654300" cy="27781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意識・能力・行動・関与</a:t>
            </a:r>
          </a:p>
        </p:txBody>
      </p:sp>
      <p:sp>
        <p:nvSpPr>
          <p:cNvPr id="72" name="Text Box 35">
            <a:extLst>
              <a:ext uri="{FF2B5EF4-FFF2-40B4-BE49-F238E27FC236}">
                <a16:creationId xmlns:a16="http://schemas.microsoft.com/office/drawing/2014/main" id="{88588146-F9CD-4ECA-99AD-AFAF621E5E6C}"/>
              </a:ext>
            </a:extLst>
          </p:cNvPr>
          <p:cNvSpPr txBox="1">
            <a:spLocks noChangeArrowheads="1"/>
          </p:cNvSpPr>
          <p:nvPr/>
        </p:nvSpPr>
        <p:spPr bwMode="auto">
          <a:xfrm>
            <a:off x="558800" y="6391275"/>
            <a:ext cx="8642350" cy="27781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社会における自分が存在する意味・意義・価値　＝　自己の存在定義</a:t>
            </a:r>
          </a:p>
        </p:txBody>
      </p:sp>
      <p:sp>
        <p:nvSpPr>
          <p:cNvPr id="73" name="Text Box 35">
            <a:extLst>
              <a:ext uri="{FF2B5EF4-FFF2-40B4-BE49-F238E27FC236}">
                <a16:creationId xmlns:a16="http://schemas.microsoft.com/office/drawing/2014/main" id="{60A8CF22-B6A3-4EDC-B848-1D1F0F16D2E9}"/>
              </a:ext>
            </a:extLst>
          </p:cNvPr>
          <p:cNvSpPr txBox="1">
            <a:spLocks noChangeArrowheads="1"/>
          </p:cNvSpPr>
          <p:nvPr/>
        </p:nvSpPr>
        <p:spPr bwMode="auto">
          <a:xfrm>
            <a:off x="1522413" y="641350"/>
            <a:ext cx="6702425" cy="247650"/>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4" name="Text Box 35">
            <a:extLst>
              <a:ext uri="{FF2B5EF4-FFF2-40B4-BE49-F238E27FC236}">
                <a16:creationId xmlns:a16="http://schemas.microsoft.com/office/drawing/2014/main" id="{FC6B5AEB-583C-4F59-8EA0-C7FAD681D1C9}"/>
              </a:ext>
            </a:extLst>
          </p:cNvPr>
          <p:cNvSpPr txBox="1">
            <a:spLocks noChangeArrowheads="1"/>
          </p:cNvSpPr>
          <p:nvPr/>
        </p:nvSpPr>
        <p:spPr bwMode="auto">
          <a:xfrm>
            <a:off x="1531938" y="1760538"/>
            <a:ext cx="6702425" cy="246062"/>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5" name="Text Box 35">
            <a:extLst>
              <a:ext uri="{FF2B5EF4-FFF2-40B4-BE49-F238E27FC236}">
                <a16:creationId xmlns:a16="http://schemas.microsoft.com/office/drawing/2014/main" id="{C126B21E-8225-43C5-AA1F-DB084C2DE082}"/>
              </a:ext>
            </a:extLst>
          </p:cNvPr>
          <p:cNvSpPr txBox="1">
            <a:spLocks noChangeArrowheads="1"/>
          </p:cNvSpPr>
          <p:nvPr/>
        </p:nvSpPr>
        <p:spPr bwMode="auto">
          <a:xfrm>
            <a:off x="1528763" y="2949575"/>
            <a:ext cx="6700837" cy="24606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6" name="Text Box 35">
            <a:extLst>
              <a:ext uri="{FF2B5EF4-FFF2-40B4-BE49-F238E27FC236}">
                <a16:creationId xmlns:a16="http://schemas.microsoft.com/office/drawing/2014/main" id="{03795D60-CAC0-451A-893D-DFD078F0EB38}"/>
              </a:ext>
            </a:extLst>
          </p:cNvPr>
          <p:cNvSpPr txBox="1">
            <a:spLocks noChangeArrowheads="1"/>
          </p:cNvSpPr>
          <p:nvPr/>
        </p:nvSpPr>
        <p:spPr bwMode="auto">
          <a:xfrm>
            <a:off x="558800" y="4230688"/>
            <a:ext cx="2665413" cy="246062"/>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7" name="Text Box 35">
            <a:extLst>
              <a:ext uri="{FF2B5EF4-FFF2-40B4-BE49-F238E27FC236}">
                <a16:creationId xmlns:a16="http://schemas.microsoft.com/office/drawing/2014/main" id="{3DFB7BEA-DB4B-4EC3-A457-57DD503DFEB2}"/>
              </a:ext>
            </a:extLst>
          </p:cNvPr>
          <p:cNvSpPr txBox="1">
            <a:spLocks noChangeArrowheads="1"/>
          </p:cNvSpPr>
          <p:nvPr/>
        </p:nvSpPr>
        <p:spPr bwMode="auto">
          <a:xfrm>
            <a:off x="3541713" y="4230688"/>
            <a:ext cx="2665412" cy="246062"/>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8" name="Text Box 35">
            <a:extLst>
              <a:ext uri="{FF2B5EF4-FFF2-40B4-BE49-F238E27FC236}">
                <a16:creationId xmlns:a16="http://schemas.microsoft.com/office/drawing/2014/main" id="{ECCB3221-331C-450A-998B-8209DD470315}"/>
              </a:ext>
            </a:extLst>
          </p:cNvPr>
          <p:cNvSpPr txBox="1">
            <a:spLocks noChangeArrowheads="1"/>
          </p:cNvSpPr>
          <p:nvPr/>
        </p:nvSpPr>
        <p:spPr bwMode="auto">
          <a:xfrm>
            <a:off x="6546850" y="4230688"/>
            <a:ext cx="2665413" cy="246062"/>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9" name="Text Box 35">
            <a:extLst>
              <a:ext uri="{FF2B5EF4-FFF2-40B4-BE49-F238E27FC236}">
                <a16:creationId xmlns:a16="http://schemas.microsoft.com/office/drawing/2014/main" id="{10E4D5F9-AD1C-4A0F-98FD-1E3C8B323BB6}"/>
              </a:ext>
            </a:extLst>
          </p:cNvPr>
          <p:cNvSpPr txBox="1">
            <a:spLocks noChangeArrowheads="1"/>
          </p:cNvSpPr>
          <p:nvPr/>
        </p:nvSpPr>
        <p:spPr bwMode="auto">
          <a:xfrm>
            <a:off x="577850" y="5981700"/>
            <a:ext cx="8623300" cy="24606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記入</a:t>
            </a:r>
          </a:p>
        </p:txBody>
      </p:sp>
      <p:sp>
        <p:nvSpPr>
          <p:cNvPr id="74790" name="Text Box 64">
            <a:extLst>
              <a:ext uri="{FF2B5EF4-FFF2-40B4-BE49-F238E27FC236}">
                <a16:creationId xmlns:a16="http://schemas.microsoft.com/office/drawing/2014/main" id="{3A6DB456-CB60-4E5B-9920-3A0464E05D86}"/>
              </a:ext>
            </a:extLst>
          </p:cNvPr>
          <p:cNvSpPr txBox="1">
            <a:spLocks noChangeArrowheads="1"/>
          </p:cNvSpPr>
          <p:nvPr/>
        </p:nvSpPr>
        <p:spPr bwMode="auto">
          <a:xfrm>
            <a:off x="3657600" y="11113"/>
            <a:ext cx="6243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4C2E7007-E1AA-4141-B6C1-F00F4A50FCEC}"/>
              </a:ext>
            </a:extLst>
          </p:cNvPr>
          <p:cNvSpPr txBox="1">
            <a:spLocks noChangeArrowheads="1"/>
          </p:cNvSpPr>
          <p:nvPr/>
        </p:nvSpPr>
        <p:spPr bwMode="auto">
          <a:xfrm>
            <a:off x="6982226" y="6636358"/>
            <a:ext cx="2928937"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rPr>
              <a:t>©Will &amp; Style </a:t>
            </a:r>
            <a:r>
              <a:rPr kumimoji="1" lang="en-US" altLang="ja-JP" sz="1100" b="1" i="0" u="none" strike="noStrike" kern="1200" cap="none" spc="0" normalizeH="0" baseline="0" noProof="0" dirty="0" err="1">
                <a:ln>
                  <a:noFill/>
                </a:ln>
                <a:solidFill>
                  <a:srgbClr val="00325C"/>
                </a:solidFill>
                <a:effectLst/>
                <a:uLnTx/>
                <a:uFillTx/>
                <a:latin typeface="Arial" panose="020B0604020202020204" pitchFamily="34" charset="0"/>
                <a:ea typeface="ＭＳ Ｐゴシック" panose="020B0600070205080204" pitchFamily="50" charset="-128"/>
                <a:cs typeface="+mn-cs"/>
              </a:rPr>
              <a:t>Co.,Ltd</a:t>
            </a:r>
            <a:r>
              <a:rPr kumimoji="1" lang="en-US" altLang="ja-JP"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rPr>
              <a:t>  All rights reserved.</a:t>
            </a:r>
            <a:endParaRPr kumimoji="1" lang="ja-JP" altLang="en-US"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2" name="Text Box 64">
            <a:extLst>
              <a:ext uri="{FF2B5EF4-FFF2-40B4-BE49-F238E27FC236}">
                <a16:creationId xmlns:a16="http://schemas.microsoft.com/office/drawing/2014/main" id="{31DD7F52-FE39-9301-566E-3B087A2D5BA9}"/>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No.2</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才能発掘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スライド番号プレースホルダー 1">
            <a:extLst>
              <a:ext uri="{FF2B5EF4-FFF2-40B4-BE49-F238E27FC236}">
                <a16:creationId xmlns:a16="http://schemas.microsoft.com/office/drawing/2014/main" id="{D7E60BD7-6CFC-4ED6-B6F8-1301DB3969BC}"/>
              </a:ext>
            </a:extLst>
          </p:cNvPr>
          <p:cNvSpPr txBox="1">
            <a:spLocks/>
          </p:cNvSpPr>
          <p:nvPr/>
        </p:nvSpPr>
        <p:spPr bwMode="auto">
          <a:xfrm>
            <a:off x="-112713" y="6524625"/>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defRPr/>
            </a:pPr>
            <a:fld id="{0535D1A3-1BE2-43AB-8B6E-03D21E9557C2}" type="slidenum">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76804" name="図 1">
            <a:extLst>
              <a:ext uri="{FF2B5EF4-FFF2-40B4-BE49-F238E27FC236}">
                <a16:creationId xmlns:a16="http://schemas.microsoft.com/office/drawing/2014/main" id="{956F4B23-2FF0-4B19-B7BF-9A4A84976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787"/>
            <a:ext cx="99060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C7EB76E-B93B-423E-9ABE-D57140A06216}"/>
              </a:ext>
            </a:extLst>
          </p:cNvPr>
          <p:cNvSpPr txBox="1">
            <a:spLocks noChangeArrowheads="1"/>
          </p:cNvSpPr>
          <p:nvPr/>
        </p:nvSpPr>
        <p:spPr bwMode="auto">
          <a:xfrm>
            <a:off x="6982226" y="6597352"/>
            <a:ext cx="2928937"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rPr>
              <a:t>©Will &amp; Style </a:t>
            </a:r>
            <a:r>
              <a:rPr kumimoji="1" lang="en-US" altLang="ja-JP" sz="1100" b="1" i="0" u="none" strike="noStrike" kern="1200" cap="none" spc="0" normalizeH="0" baseline="0" noProof="0" dirty="0" err="1">
                <a:ln>
                  <a:noFill/>
                </a:ln>
                <a:solidFill>
                  <a:srgbClr val="00325C"/>
                </a:solidFill>
                <a:effectLst/>
                <a:uLnTx/>
                <a:uFillTx/>
                <a:latin typeface="Arial" panose="020B0604020202020204" pitchFamily="34" charset="0"/>
                <a:ea typeface="ＭＳ Ｐゴシック" panose="020B0600070205080204" pitchFamily="50" charset="-128"/>
                <a:cs typeface="+mn-cs"/>
              </a:rPr>
              <a:t>Co.,Ltd</a:t>
            </a:r>
            <a:r>
              <a:rPr kumimoji="1" lang="en-US" altLang="ja-JP"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rPr>
              <a:t>  All rights reserved.</a:t>
            </a:r>
            <a:endParaRPr kumimoji="1" lang="ja-JP" altLang="en-US" sz="1100" b="1" i="0" u="none" strike="noStrike" kern="1200" cap="none" spc="0" normalizeH="0" baseline="0" noProof="0" dirty="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6" name="Text Box 64">
            <a:extLst>
              <a:ext uri="{FF2B5EF4-FFF2-40B4-BE49-F238E27FC236}">
                <a16:creationId xmlns:a16="http://schemas.microsoft.com/office/drawing/2014/main" id="{617593AE-E3E8-F684-04B8-7B64573FD24F}"/>
              </a:ext>
            </a:extLst>
          </p:cNvPr>
          <p:cNvSpPr txBox="1">
            <a:spLocks noChangeArrowheads="1"/>
          </p:cNvSpPr>
          <p:nvPr/>
        </p:nvSpPr>
        <p:spPr bwMode="auto">
          <a:xfrm>
            <a:off x="3657600" y="11113"/>
            <a:ext cx="6243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Text Box 64">
            <a:extLst>
              <a:ext uri="{FF2B5EF4-FFF2-40B4-BE49-F238E27FC236}">
                <a16:creationId xmlns:a16="http://schemas.microsoft.com/office/drawing/2014/main" id="{F86DC8B3-E689-1F74-5A9D-CEBFD5A2B949}"/>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No.2</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才能発掘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8" b="0" dirty="0">
                <a:solidFill>
                  <a:srgbClr val="000000"/>
                </a:solidFill>
                <a:latin typeface="ＭＳ Ｐゴシック" panose="020B0600070205080204" pitchFamily="50" charset="-128"/>
              </a:rPr>
              <a:t>≪ご参考≫　自己理解支援シート</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4516" name="Text Box 64">
            <a:extLst>
              <a:ext uri="{FF2B5EF4-FFF2-40B4-BE49-F238E27FC236}">
                <a16:creationId xmlns:a16="http://schemas.microsoft.com/office/drawing/2014/main" id="{D0E10DC5-54B3-600D-8D9C-1CD0BEC37477}"/>
              </a:ext>
            </a:extLst>
          </p:cNvPr>
          <p:cNvSpPr txBox="1">
            <a:spLocks noChangeArrowheads="1"/>
          </p:cNvSpPr>
          <p:nvPr/>
        </p:nvSpPr>
        <p:spPr bwMode="auto">
          <a:xfrm>
            <a:off x="220663" y="404813"/>
            <a:ext cx="903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1200" b="0" dirty="0">
                <a:solidFill>
                  <a:srgbClr val="000000"/>
                </a:solidFill>
                <a:latin typeface="ＭＳ Ｐゴシック" panose="020B0600070205080204" pitchFamily="50" charset="-128"/>
              </a:rPr>
              <a:t> 価値基準 </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64519" name="Text Box 64">
            <a:extLst>
              <a:ext uri="{FF2B5EF4-FFF2-40B4-BE49-F238E27FC236}">
                <a16:creationId xmlns:a16="http://schemas.microsoft.com/office/drawing/2014/main" id="{39BCD4EE-E9E9-3E16-CF52-6E437DD423D1}"/>
              </a:ext>
            </a:extLst>
          </p:cNvPr>
          <p:cNvSpPr txBox="1">
            <a:spLocks noChangeArrowheads="1"/>
          </p:cNvSpPr>
          <p:nvPr/>
        </p:nvSpPr>
        <p:spPr bwMode="auto">
          <a:xfrm>
            <a:off x="290002" y="737380"/>
            <a:ext cx="9276273" cy="70788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お金、　仕事、　適性、　評価、　知識、　愛情、　安定、　能力、　信頼、　挑戦、　平和、　自由、　地域、　貢献、　支援、　創造、　情熱、　満足、　調和、適応、　</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努力、　名声、　学習、　変化、　未来、　目標、　自信、　時間、　環境、　成長、　趣味、　楽しさ、　ユーモア、　専門性、　達成感、　新しさ、　捉え方、　主体性、　</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夢、　国際性、　仕事内容、　自己実現、　家族家庭、　友人仲間、　人間関係、　出世地位、　知性理性、　やりがい、　自分らしさ </a:t>
            </a:r>
            <a:r>
              <a:rPr kumimoji="1" lang="en-US" altLang="ja-JP" sz="1000" b="0" i="0" u="none" strike="noStrike" kern="12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etc</a:t>
            </a: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自分の言葉で自由にお書きください。</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 name="表 1">
            <a:extLst>
              <a:ext uri="{FF2B5EF4-FFF2-40B4-BE49-F238E27FC236}">
                <a16:creationId xmlns:a16="http://schemas.microsoft.com/office/drawing/2014/main" id="{47009CCA-8B35-F2E3-142B-310C5BECEDA6}"/>
              </a:ext>
            </a:extLst>
          </p:cNvPr>
          <p:cNvGraphicFramePr>
            <a:graphicFrameLocks noGrp="1"/>
          </p:cNvGraphicFramePr>
          <p:nvPr>
            <p:extLst>
              <p:ext uri="{D42A27DB-BD31-4B8C-83A1-F6EECF244321}">
                <p14:modId xmlns:p14="http://schemas.microsoft.com/office/powerpoint/2010/main" val="1137555087"/>
              </p:ext>
            </p:extLst>
          </p:nvPr>
        </p:nvGraphicFramePr>
        <p:xfrm>
          <a:off x="322263" y="1877566"/>
          <a:ext cx="9244012" cy="2306635"/>
        </p:xfrm>
        <a:graphic>
          <a:graphicData uri="http://schemas.openxmlformats.org/drawingml/2006/table">
            <a:tbl>
              <a:tblPr firstRow="1" bandRow="1">
                <a:tableStyleId>{5940675A-B579-460E-94D1-54222C63F5DA}</a:tableStyleId>
              </a:tblPr>
              <a:tblGrid>
                <a:gridCol w="441648">
                  <a:extLst>
                    <a:ext uri="{9D8B030D-6E8A-4147-A177-3AD203B41FA5}">
                      <a16:colId xmlns:a16="http://schemas.microsoft.com/office/drawing/2014/main" val="20000"/>
                    </a:ext>
                  </a:extLst>
                </a:gridCol>
                <a:gridCol w="1645301">
                  <a:extLst>
                    <a:ext uri="{9D8B030D-6E8A-4147-A177-3AD203B41FA5}">
                      <a16:colId xmlns:a16="http://schemas.microsoft.com/office/drawing/2014/main" val="20001"/>
                    </a:ext>
                  </a:extLst>
                </a:gridCol>
                <a:gridCol w="7157063">
                  <a:extLst>
                    <a:ext uri="{9D8B030D-6E8A-4147-A177-3AD203B41FA5}">
                      <a16:colId xmlns:a16="http://schemas.microsoft.com/office/drawing/2014/main" val="20002"/>
                    </a:ext>
                  </a:extLst>
                </a:gridCol>
              </a:tblGrid>
              <a:tr h="461327">
                <a:tc>
                  <a:txBody>
                    <a:bodyPr/>
                    <a:lstStyle/>
                    <a:p>
                      <a:r>
                        <a:rPr kumimoji="1" lang="en-US" altLang="ja-JP" sz="1100" dirty="0">
                          <a:latin typeface="ＭＳ Ｐゴシック" panose="020B0600070205080204" pitchFamily="50" charset="-128"/>
                          <a:ea typeface="ＭＳ Ｐゴシック" panose="020B0600070205080204" pitchFamily="50" charset="-128"/>
                        </a:rPr>
                        <a:t>A</a:t>
                      </a:r>
                      <a:endParaRPr kumimoji="1" lang="ja-JP" altLang="en-US" sz="1100" dirty="0">
                        <a:latin typeface="ＭＳ Ｐゴシック" panose="020B0600070205080204" pitchFamily="50" charset="-128"/>
                        <a:ea typeface="ＭＳ Ｐゴシック" panose="020B0600070205080204" pitchFamily="50" charset="-128"/>
                      </a:endParaRPr>
                    </a:p>
                  </a:txBody>
                  <a:tcPr marL="91457" marR="91457" marT="45719" marB="45719" anchor="ct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意味価値欲求</a:t>
                      </a:r>
                    </a:p>
                  </a:txBody>
                  <a:tcPr marL="91457" marR="91457" marT="45719" marB="45719" anchor="ctr"/>
                </a:tc>
                <a:tc>
                  <a:txBody>
                    <a:bodyPr/>
                    <a:lstStyle/>
                    <a:p>
                      <a:r>
                        <a:rPr kumimoji="1" lang="ja-JP" altLang="en-US" sz="1000" dirty="0">
                          <a:latin typeface="ＭＳ Ｐゴシック" panose="020B0600070205080204" pitchFamily="50" charset="-128"/>
                          <a:ea typeface="ＭＳ Ｐゴシック" panose="020B0600070205080204" pitchFamily="50" charset="-128"/>
                        </a:rPr>
                        <a:t>意味や価値のあることをしたい。何のためにするのかが気になる。効率的</a:t>
                      </a:r>
                      <a:r>
                        <a:rPr kumimoji="1" lang="en-US" altLang="ja-JP" sz="1000" dirty="0">
                          <a:latin typeface="ＭＳ Ｐゴシック" panose="020B0600070205080204" pitchFamily="50" charset="-128"/>
                          <a:ea typeface="ＭＳ Ｐゴシック" panose="020B0600070205080204" pitchFamily="50" charset="-128"/>
                        </a:rPr>
                        <a:t>or</a:t>
                      </a:r>
                      <a:r>
                        <a:rPr kumimoji="1" lang="ja-JP" altLang="en-US" sz="1000" dirty="0">
                          <a:latin typeface="ＭＳ Ｐゴシック" panose="020B0600070205080204" pitchFamily="50" charset="-128"/>
                          <a:ea typeface="ＭＳ Ｐゴシック" panose="020B0600070205080204" pitchFamily="50" charset="-128"/>
                        </a:rPr>
                        <a:t>効果的な方法でやりたい。</a:t>
                      </a:r>
                    </a:p>
                  </a:txBody>
                  <a:tcPr marL="91457" marR="91457" marT="45719" marB="45719" anchor="ctr"/>
                </a:tc>
                <a:extLst>
                  <a:ext uri="{0D108BD9-81ED-4DB2-BD59-A6C34878D82A}">
                    <a16:rowId xmlns:a16="http://schemas.microsoft.com/office/drawing/2014/main" val="10000"/>
                  </a:ext>
                </a:extLst>
              </a:tr>
              <a:tr h="461327">
                <a:tc>
                  <a:txBody>
                    <a:bodyPr/>
                    <a:lstStyle/>
                    <a:p>
                      <a:r>
                        <a:rPr kumimoji="1" lang="en-US" altLang="ja-JP" sz="1100" dirty="0">
                          <a:latin typeface="ＭＳ Ｐゴシック" panose="020B0600070205080204" pitchFamily="50" charset="-128"/>
                          <a:ea typeface="ＭＳ Ｐゴシック" panose="020B0600070205080204" pitchFamily="50" charset="-128"/>
                        </a:rPr>
                        <a:t>B</a:t>
                      </a:r>
                      <a:endParaRPr kumimoji="1" lang="ja-JP" altLang="en-US" sz="1100" dirty="0">
                        <a:latin typeface="ＭＳ Ｐゴシック" panose="020B0600070205080204" pitchFamily="50" charset="-128"/>
                        <a:ea typeface="ＭＳ Ｐゴシック" panose="020B0600070205080204" pitchFamily="50" charset="-128"/>
                      </a:endParaRPr>
                    </a:p>
                  </a:txBody>
                  <a:tcPr marL="91457" marR="91457" marT="45719" marB="45719" anchor="ct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承認貢献欲求</a:t>
                      </a:r>
                    </a:p>
                  </a:txBody>
                  <a:tcPr marL="91457" marR="91457" marT="45719" marB="45719" anchor="ctr"/>
                </a:tc>
                <a:tc>
                  <a:txBody>
                    <a:bodyPr/>
                    <a:lstStyle/>
                    <a:p>
                      <a:r>
                        <a:rPr kumimoji="1" lang="ja-JP" altLang="en-US" sz="1000" dirty="0">
                          <a:latin typeface="ＭＳ Ｐゴシック" panose="020B0600070205080204" pitchFamily="50" charset="-128"/>
                          <a:ea typeface="ＭＳ Ｐゴシック" panose="020B0600070205080204" pitchFamily="50" charset="-128"/>
                        </a:rPr>
                        <a:t>笑顔にしたい</a:t>
                      </a:r>
                      <a:r>
                        <a:rPr kumimoji="1" lang="en-US" altLang="ja-JP" sz="1000" dirty="0">
                          <a:latin typeface="ＭＳ Ｐゴシック" panose="020B0600070205080204" pitchFamily="50" charset="-128"/>
                          <a:ea typeface="ＭＳ Ｐゴシック" panose="020B0600070205080204" pitchFamily="50" charset="-128"/>
                        </a:rPr>
                        <a:t>or</a:t>
                      </a:r>
                      <a:r>
                        <a:rPr kumimoji="1" lang="ja-JP" altLang="en-US" sz="1000" dirty="0">
                          <a:latin typeface="ＭＳ Ｐゴシック" panose="020B0600070205080204" pitchFamily="50" charset="-128"/>
                          <a:ea typeface="ＭＳ Ｐゴシック" panose="020B0600070205080204" pitchFamily="50" charset="-128"/>
                        </a:rPr>
                        <a:t>幸せにしたい。誰かに喜ばれることや社会に役立つことが好き。褒められるとやる気になる。</a:t>
                      </a:r>
                    </a:p>
                  </a:txBody>
                  <a:tcPr marL="91457" marR="91457" marT="45719" marB="45719" anchor="ctr"/>
                </a:tc>
                <a:extLst>
                  <a:ext uri="{0D108BD9-81ED-4DB2-BD59-A6C34878D82A}">
                    <a16:rowId xmlns:a16="http://schemas.microsoft.com/office/drawing/2014/main" val="10001"/>
                  </a:ext>
                </a:extLst>
              </a:tr>
              <a:tr h="461327">
                <a:tc>
                  <a:txBody>
                    <a:bodyPr/>
                    <a:lstStyle/>
                    <a:p>
                      <a:r>
                        <a:rPr kumimoji="1" lang="en-US" altLang="ja-JP" sz="1100" dirty="0">
                          <a:latin typeface="ＭＳ Ｐゴシック" panose="020B0600070205080204" pitchFamily="50" charset="-128"/>
                          <a:ea typeface="ＭＳ Ｐゴシック" panose="020B0600070205080204" pitchFamily="50" charset="-128"/>
                        </a:rPr>
                        <a:t>C</a:t>
                      </a:r>
                      <a:endParaRPr kumimoji="1" lang="ja-JP" altLang="en-US" sz="1100" dirty="0">
                        <a:latin typeface="ＭＳ Ｐゴシック" panose="020B0600070205080204" pitchFamily="50" charset="-128"/>
                        <a:ea typeface="ＭＳ Ｐゴシック" panose="020B0600070205080204" pitchFamily="50" charset="-128"/>
                      </a:endParaRPr>
                    </a:p>
                  </a:txBody>
                  <a:tcPr marL="91457" marR="91457" marT="45719" marB="45719" anchor="ct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創造発揮欲求</a:t>
                      </a:r>
                    </a:p>
                  </a:txBody>
                  <a:tcPr marL="91457" marR="91457" marT="45719" marB="45719" anchor="ctr"/>
                </a:tc>
                <a:tc>
                  <a:txBody>
                    <a:bodyPr/>
                    <a:lstStyle/>
                    <a:p>
                      <a:r>
                        <a:rPr kumimoji="1" lang="ja-JP" altLang="en-US" sz="1000" dirty="0">
                          <a:latin typeface="ＭＳ Ｐゴシック" panose="020B0600070205080204" pitchFamily="50" charset="-128"/>
                          <a:ea typeface="ＭＳ Ｐゴシック" panose="020B0600070205080204" pitchFamily="50" charset="-128"/>
                        </a:rPr>
                        <a:t>自分の感性やアイディアを活かしたい。新しいことやオリジナルのものをつくりたい。刺激的な世界に触れたい。</a:t>
                      </a:r>
                    </a:p>
                  </a:txBody>
                  <a:tcPr marL="91457" marR="91457" marT="45719" marB="45719" anchor="ctr"/>
                </a:tc>
                <a:extLst>
                  <a:ext uri="{0D108BD9-81ED-4DB2-BD59-A6C34878D82A}">
                    <a16:rowId xmlns:a16="http://schemas.microsoft.com/office/drawing/2014/main" val="10002"/>
                  </a:ext>
                </a:extLst>
              </a:tr>
              <a:tr h="461327">
                <a:tc>
                  <a:txBody>
                    <a:bodyPr/>
                    <a:lstStyle/>
                    <a:p>
                      <a:r>
                        <a:rPr kumimoji="1" lang="en-US" altLang="ja-JP" sz="1100" dirty="0">
                          <a:latin typeface="ＭＳ Ｐゴシック" panose="020B0600070205080204" pitchFamily="50" charset="-128"/>
                          <a:ea typeface="ＭＳ Ｐゴシック" panose="020B0600070205080204" pitchFamily="50" charset="-128"/>
                        </a:rPr>
                        <a:t>D</a:t>
                      </a:r>
                      <a:endParaRPr kumimoji="1" lang="ja-JP" altLang="en-US" sz="1100" dirty="0">
                        <a:latin typeface="ＭＳ Ｐゴシック" panose="020B0600070205080204" pitchFamily="50" charset="-128"/>
                        <a:ea typeface="ＭＳ Ｐゴシック" panose="020B0600070205080204" pitchFamily="50" charset="-128"/>
                      </a:endParaRPr>
                    </a:p>
                  </a:txBody>
                  <a:tcPr marL="91457" marR="91457" marT="45719" marB="45719" anchor="ct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成長上昇欲求</a:t>
                      </a:r>
                    </a:p>
                  </a:txBody>
                  <a:tcPr marL="91457" marR="91457" marT="45719" marB="45719" anchor="ctr"/>
                </a:tc>
                <a:tc>
                  <a:txBody>
                    <a:bodyPr/>
                    <a:lstStyle/>
                    <a:p>
                      <a:r>
                        <a:rPr kumimoji="1" lang="ja-JP" altLang="en-US" sz="1000" dirty="0">
                          <a:latin typeface="ＭＳ Ｐゴシック" panose="020B0600070205080204" pitchFamily="50" charset="-128"/>
                          <a:ea typeface="ＭＳ Ｐゴシック" panose="020B0600070205080204" pitchFamily="50" charset="-128"/>
                        </a:rPr>
                        <a:t>〇〇を究めたい。自分を成長させたい。自分自身</a:t>
                      </a:r>
                      <a:r>
                        <a:rPr kumimoji="1" lang="en-US" altLang="ja-JP" sz="1000" dirty="0">
                          <a:latin typeface="ＭＳ Ｐゴシック" panose="020B0600070205080204" pitchFamily="50" charset="-128"/>
                          <a:ea typeface="ＭＳ Ｐゴシック" panose="020B0600070205080204" pitchFamily="50" charset="-128"/>
                        </a:rPr>
                        <a:t>or</a:t>
                      </a:r>
                      <a:r>
                        <a:rPr kumimoji="1" lang="ja-JP" altLang="en-US" sz="1000" dirty="0">
                          <a:latin typeface="ＭＳ Ｐゴシック" panose="020B0600070205080204" pitchFamily="50" charset="-128"/>
                          <a:ea typeface="ＭＳ Ｐゴシック" panose="020B0600070205080204" pitchFamily="50" charset="-128"/>
                        </a:rPr>
                        <a:t>ライバルに負けたくない。社会的な地位やステータスを得たい。</a:t>
                      </a:r>
                    </a:p>
                  </a:txBody>
                  <a:tcPr marL="91457" marR="91457" marT="45719" marB="45719" anchor="ctr"/>
                </a:tc>
                <a:extLst>
                  <a:ext uri="{0D108BD9-81ED-4DB2-BD59-A6C34878D82A}">
                    <a16:rowId xmlns:a16="http://schemas.microsoft.com/office/drawing/2014/main" val="10003"/>
                  </a:ext>
                </a:extLst>
              </a:tr>
              <a:tr h="461327">
                <a:tc>
                  <a:txBody>
                    <a:bodyPr/>
                    <a:lstStyle/>
                    <a:p>
                      <a:r>
                        <a:rPr kumimoji="1" lang="en-US" altLang="ja-JP" sz="1100" dirty="0">
                          <a:latin typeface="ＭＳ Ｐゴシック" panose="020B0600070205080204" pitchFamily="50" charset="-128"/>
                          <a:ea typeface="ＭＳ Ｐゴシック" panose="020B0600070205080204" pitchFamily="50" charset="-128"/>
                        </a:rPr>
                        <a:t>E</a:t>
                      </a:r>
                      <a:endParaRPr kumimoji="1" lang="ja-JP" altLang="en-US" sz="1100" dirty="0">
                        <a:latin typeface="ＭＳ Ｐゴシック" panose="020B0600070205080204" pitchFamily="50" charset="-128"/>
                        <a:ea typeface="ＭＳ Ｐゴシック" panose="020B0600070205080204" pitchFamily="50" charset="-128"/>
                      </a:endParaRPr>
                    </a:p>
                  </a:txBody>
                  <a:tcPr marL="91457" marR="91457" marT="45719" marB="45719" anchor="ctr"/>
                </a:tc>
                <a:tc>
                  <a:txBody>
                    <a:bodyPr/>
                    <a:lstStyle/>
                    <a:p>
                      <a:pPr algn="ctr"/>
                      <a:r>
                        <a:rPr kumimoji="1" lang="ja-JP" altLang="en-US" sz="1100" dirty="0">
                          <a:latin typeface="ＭＳ Ｐゴシック" panose="020B0600070205080204" pitchFamily="50" charset="-128"/>
                          <a:ea typeface="ＭＳ Ｐゴシック" panose="020B0600070205080204" pitchFamily="50" charset="-128"/>
                        </a:rPr>
                        <a:t>自己実現欲求</a:t>
                      </a:r>
                    </a:p>
                  </a:txBody>
                  <a:tcPr marL="91457" marR="91457" marT="45719" marB="45719" anchor="ctr"/>
                </a:tc>
                <a:tc>
                  <a:txBody>
                    <a:bodyPr/>
                    <a:lstStyle/>
                    <a:p>
                      <a:r>
                        <a:rPr kumimoji="1" lang="ja-JP" altLang="en-US" sz="1000" dirty="0">
                          <a:latin typeface="ＭＳ Ｐゴシック" panose="020B0600070205080204" pitchFamily="50" charset="-128"/>
                          <a:ea typeface="ＭＳ Ｐゴシック" panose="020B0600070205080204" pitchFamily="50" charset="-128"/>
                        </a:rPr>
                        <a:t>自分らしさを大事にしたい。他者に指示される</a:t>
                      </a:r>
                      <a:r>
                        <a:rPr kumimoji="1" lang="en-US" altLang="ja-JP" sz="1000" dirty="0">
                          <a:latin typeface="ＭＳ Ｐゴシック" panose="020B0600070205080204" pitchFamily="50" charset="-128"/>
                          <a:ea typeface="ＭＳ Ｐゴシック" panose="020B0600070205080204" pitchFamily="50" charset="-128"/>
                        </a:rPr>
                        <a:t>or</a:t>
                      </a:r>
                      <a:r>
                        <a:rPr kumimoji="1" lang="ja-JP" altLang="en-US" sz="1000" dirty="0">
                          <a:latin typeface="ＭＳ Ｐゴシック" panose="020B0600070205080204" pitchFamily="50" charset="-128"/>
                          <a:ea typeface="ＭＳ Ｐゴシック" panose="020B0600070205080204" pitchFamily="50" charset="-128"/>
                        </a:rPr>
                        <a:t>管理されたくない。自分の考えたことを自分らしいやりかたでこだわりたい。</a:t>
                      </a:r>
                    </a:p>
                  </a:txBody>
                  <a:tcPr marL="91457" marR="91457" marT="45719" marB="45719" anchor="ctr"/>
                </a:tc>
                <a:extLst>
                  <a:ext uri="{0D108BD9-81ED-4DB2-BD59-A6C34878D82A}">
                    <a16:rowId xmlns:a16="http://schemas.microsoft.com/office/drawing/2014/main" val="10004"/>
                  </a:ext>
                </a:extLst>
              </a:tr>
            </a:tbl>
          </a:graphicData>
        </a:graphic>
      </p:graphicFrame>
      <p:sp>
        <p:nvSpPr>
          <p:cNvPr id="3" name="Text Box 64">
            <a:extLst>
              <a:ext uri="{FF2B5EF4-FFF2-40B4-BE49-F238E27FC236}">
                <a16:creationId xmlns:a16="http://schemas.microsoft.com/office/drawing/2014/main" id="{63A6C6BD-E3AD-7987-D1A0-3F7038690319}"/>
              </a:ext>
            </a:extLst>
          </p:cNvPr>
          <p:cNvSpPr txBox="1">
            <a:spLocks noChangeArrowheads="1"/>
          </p:cNvSpPr>
          <p:nvPr/>
        </p:nvSpPr>
        <p:spPr bwMode="auto">
          <a:xfrm>
            <a:off x="220663" y="1566669"/>
            <a:ext cx="903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動機源泉 </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4" name="Text Box 64">
            <a:extLst>
              <a:ext uri="{FF2B5EF4-FFF2-40B4-BE49-F238E27FC236}">
                <a16:creationId xmlns:a16="http://schemas.microsoft.com/office/drawing/2014/main" id="{D73F1A4F-C41C-F62E-2ADD-3F5C20E484B4}"/>
              </a:ext>
            </a:extLst>
          </p:cNvPr>
          <p:cNvSpPr txBox="1">
            <a:spLocks noChangeArrowheads="1"/>
          </p:cNvSpPr>
          <p:nvPr/>
        </p:nvSpPr>
        <p:spPr bwMode="auto">
          <a:xfrm>
            <a:off x="221384" y="4271571"/>
            <a:ext cx="903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lang="ja-JP" altLang="en-US" sz="1200" b="0" dirty="0">
                <a:solidFill>
                  <a:srgbClr val="000000"/>
                </a:solidFill>
                <a:latin typeface="ＭＳ Ｐゴシック" panose="020B0600070205080204" pitchFamily="50" charset="-128"/>
              </a:rPr>
              <a:t>能力特性</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6" name="Rectangle 60">
            <a:extLst>
              <a:ext uri="{FF2B5EF4-FFF2-40B4-BE49-F238E27FC236}">
                <a16:creationId xmlns:a16="http://schemas.microsoft.com/office/drawing/2014/main" id="{A375FAF1-EE68-FDCC-523A-D1E6B7F68EEA}"/>
              </a:ext>
            </a:extLst>
          </p:cNvPr>
          <p:cNvSpPr>
            <a:spLocks noChangeArrowheads="1"/>
          </p:cNvSpPr>
          <p:nvPr/>
        </p:nvSpPr>
        <p:spPr bwMode="auto">
          <a:xfrm>
            <a:off x="294720" y="4614863"/>
            <a:ext cx="2987675" cy="1998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800" b="1" i="0" u="none" strike="noStrike" kern="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endParaRPr>
          </a:p>
        </p:txBody>
      </p:sp>
      <p:sp>
        <p:nvSpPr>
          <p:cNvPr id="7" name="Rectangle 39">
            <a:extLst>
              <a:ext uri="{FF2B5EF4-FFF2-40B4-BE49-F238E27FC236}">
                <a16:creationId xmlns:a16="http://schemas.microsoft.com/office/drawing/2014/main" id="{F4D2C2C6-8D5E-6361-AB94-E0FD59F52599}"/>
              </a:ext>
            </a:extLst>
          </p:cNvPr>
          <p:cNvSpPr>
            <a:spLocks noChangeArrowheads="1"/>
          </p:cNvSpPr>
          <p:nvPr/>
        </p:nvSpPr>
        <p:spPr bwMode="auto">
          <a:xfrm>
            <a:off x="294720" y="4614863"/>
            <a:ext cx="2987675" cy="327025"/>
          </a:xfrm>
          <a:prstGeom prst="rect">
            <a:avLst/>
          </a:prstGeom>
          <a:solidFill>
            <a:srgbClr val="002060"/>
          </a:solidFill>
          <a:ln w="9525">
            <a:solidFill>
              <a:srgbClr val="000000"/>
            </a:solidFill>
            <a:miter lim="800000"/>
            <a:headEnd/>
            <a:tailEnd/>
          </a:ln>
        </p:spPr>
        <p:txBody>
          <a:bodyPr wrap="none" anchor="ctr"/>
          <a:lstStyle>
            <a:lvl1pPr marL="217488" indent="-2174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7488" marR="0" lvl="0" indent="-217488" algn="ctr" defTabSz="91440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rPr>
              <a:t>対　自己</a:t>
            </a:r>
          </a:p>
        </p:txBody>
      </p:sp>
      <p:sp>
        <p:nvSpPr>
          <p:cNvPr id="8" name="Rectangle 60">
            <a:extLst>
              <a:ext uri="{FF2B5EF4-FFF2-40B4-BE49-F238E27FC236}">
                <a16:creationId xmlns:a16="http://schemas.microsoft.com/office/drawing/2014/main" id="{498BC581-2AE4-7689-D933-38360AC23B16}"/>
              </a:ext>
            </a:extLst>
          </p:cNvPr>
          <p:cNvSpPr>
            <a:spLocks noChangeArrowheads="1"/>
          </p:cNvSpPr>
          <p:nvPr/>
        </p:nvSpPr>
        <p:spPr bwMode="auto">
          <a:xfrm>
            <a:off x="3438048" y="4614863"/>
            <a:ext cx="2987675" cy="1998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800" b="1" i="0" u="none" strike="noStrike" kern="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endParaRPr>
          </a:p>
        </p:txBody>
      </p:sp>
      <p:sp>
        <p:nvSpPr>
          <p:cNvPr id="9" name="Rectangle 39">
            <a:extLst>
              <a:ext uri="{FF2B5EF4-FFF2-40B4-BE49-F238E27FC236}">
                <a16:creationId xmlns:a16="http://schemas.microsoft.com/office/drawing/2014/main" id="{1B1EDE74-ECAE-9942-6E27-ECC37BEA9FAF}"/>
              </a:ext>
            </a:extLst>
          </p:cNvPr>
          <p:cNvSpPr>
            <a:spLocks noChangeArrowheads="1"/>
          </p:cNvSpPr>
          <p:nvPr/>
        </p:nvSpPr>
        <p:spPr bwMode="auto">
          <a:xfrm>
            <a:off x="3438048" y="4614863"/>
            <a:ext cx="2987675" cy="327025"/>
          </a:xfrm>
          <a:prstGeom prst="rect">
            <a:avLst/>
          </a:prstGeom>
          <a:solidFill>
            <a:srgbClr val="002060"/>
          </a:solidFill>
          <a:ln w="9525">
            <a:solidFill>
              <a:srgbClr val="000000"/>
            </a:solidFill>
            <a:miter lim="800000"/>
            <a:headEnd/>
            <a:tailEnd/>
          </a:ln>
        </p:spPr>
        <p:txBody>
          <a:bodyPr wrap="none" anchor="ctr"/>
          <a:lstStyle>
            <a:lvl1pPr marL="217488" indent="-2174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7488" marR="0" lvl="0" indent="-217488" algn="ctr" defTabSz="91440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rPr>
              <a:t>対　他者</a:t>
            </a:r>
          </a:p>
        </p:txBody>
      </p:sp>
      <p:sp>
        <p:nvSpPr>
          <p:cNvPr id="10" name="Rectangle 60">
            <a:extLst>
              <a:ext uri="{FF2B5EF4-FFF2-40B4-BE49-F238E27FC236}">
                <a16:creationId xmlns:a16="http://schemas.microsoft.com/office/drawing/2014/main" id="{A2F2D232-781C-1D86-A5F7-7C41962BAEC1}"/>
              </a:ext>
            </a:extLst>
          </p:cNvPr>
          <p:cNvSpPr>
            <a:spLocks noChangeArrowheads="1"/>
          </p:cNvSpPr>
          <p:nvPr/>
        </p:nvSpPr>
        <p:spPr bwMode="auto">
          <a:xfrm>
            <a:off x="6599448" y="4614863"/>
            <a:ext cx="2987675" cy="1998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800" b="1" i="0" u="none" strike="noStrike" kern="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endParaRPr>
          </a:p>
        </p:txBody>
      </p:sp>
      <p:sp>
        <p:nvSpPr>
          <p:cNvPr id="11" name="Rectangle 39">
            <a:extLst>
              <a:ext uri="{FF2B5EF4-FFF2-40B4-BE49-F238E27FC236}">
                <a16:creationId xmlns:a16="http://schemas.microsoft.com/office/drawing/2014/main" id="{87F4BCC1-1F6C-02C0-4A72-3764CCF68B33}"/>
              </a:ext>
            </a:extLst>
          </p:cNvPr>
          <p:cNvSpPr>
            <a:spLocks noChangeArrowheads="1"/>
          </p:cNvSpPr>
          <p:nvPr/>
        </p:nvSpPr>
        <p:spPr bwMode="auto">
          <a:xfrm>
            <a:off x="6599448" y="4614863"/>
            <a:ext cx="2987675" cy="327025"/>
          </a:xfrm>
          <a:prstGeom prst="rect">
            <a:avLst/>
          </a:prstGeom>
          <a:solidFill>
            <a:srgbClr val="002060"/>
          </a:solidFill>
          <a:ln w="9525">
            <a:solidFill>
              <a:srgbClr val="000000"/>
            </a:solidFill>
            <a:miter lim="800000"/>
            <a:headEnd/>
            <a:tailEnd/>
          </a:ln>
        </p:spPr>
        <p:txBody>
          <a:bodyPr wrap="none" anchor="ctr"/>
          <a:lstStyle>
            <a:lvl1pPr marL="217488" indent="-21748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7488" marR="0" lvl="0" indent="-217488" algn="ctr" defTabSz="91440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rPr>
              <a:t>対　課題</a:t>
            </a:r>
          </a:p>
        </p:txBody>
      </p:sp>
      <p:sp>
        <p:nvSpPr>
          <p:cNvPr id="12" name="Text Box 35">
            <a:extLst>
              <a:ext uri="{FF2B5EF4-FFF2-40B4-BE49-F238E27FC236}">
                <a16:creationId xmlns:a16="http://schemas.microsoft.com/office/drawing/2014/main" id="{0D559B78-AB01-46CB-01F4-DB07740B18FF}"/>
              </a:ext>
            </a:extLst>
          </p:cNvPr>
          <p:cNvSpPr txBox="1">
            <a:spLocks noChangeArrowheads="1"/>
          </p:cNvSpPr>
          <p:nvPr/>
        </p:nvSpPr>
        <p:spPr bwMode="auto">
          <a:xfrm>
            <a:off x="294720" y="4983163"/>
            <a:ext cx="30638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①　自律力 ： 自分を律する力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②　肯定力 ： 自分を肯定する力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③　学習力 ： 経験から学び活かす力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④　決断力 ： 正解のない中で決断する力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⑤　持続力 ： 継続的に何かを積み上げる力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⑥　挑戦力 ： 新しいことに自ら挑戦をする力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3" name="Text Box 35">
            <a:extLst>
              <a:ext uri="{FF2B5EF4-FFF2-40B4-BE49-F238E27FC236}">
                <a16:creationId xmlns:a16="http://schemas.microsoft.com/office/drawing/2014/main" id="{D42C64FA-1AB6-BFA9-D7DF-62A69EF65182}"/>
              </a:ext>
            </a:extLst>
          </p:cNvPr>
          <p:cNvSpPr txBox="1">
            <a:spLocks noChangeArrowheads="1"/>
          </p:cNvSpPr>
          <p:nvPr/>
        </p:nvSpPr>
        <p:spPr bwMode="auto">
          <a:xfrm>
            <a:off x="3445985" y="4983163"/>
            <a:ext cx="29876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⑦　傾聴力 ： 受容的に傾聴をする力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⑧　発言力 ： 自分の意見を発信する力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⑨　人脈力 ： 多様な人と関係を作れる力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⑩　支援力 ： 周囲の人を支えて助ける力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⑪　協働力 ： チーム内で協働して動ける力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⑫　統率力 ： リーダーシップを発揮できる力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4" name="Text Box 35">
            <a:extLst>
              <a:ext uri="{FF2B5EF4-FFF2-40B4-BE49-F238E27FC236}">
                <a16:creationId xmlns:a16="http://schemas.microsoft.com/office/drawing/2014/main" id="{D2DC38C4-5FD8-5F79-B675-B7509A24D57B}"/>
              </a:ext>
            </a:extLst>
          </p:cNvPr>
          <p:cNvSpPr txBox="1">
            <a:spLocks noChangeArrowheads="1"/>
          </p:cNvSpPr>
          <p:nvPr/>
        </p:nvSpPr>
        <p:spPr bwMode="auto">
          <a:xfrm>
            <a:off x="6628023" y="4983163"/>
            <a:ext cx="2895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⑬　思考力 ： 論理的に考える力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⑭　企画力 ： 想像的に発想する力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⑮　計画力 ： 逆算して的確に動く力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⑯　改善力 ： 原因を考え改善する力 </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⑰　変革力 ： 現状の問題を変える力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base" latinLnBrk="0" hangingPunct="1">
              <a:lnSpc>
                <a:spcPct val="100000"/>
              </a:lnSpc>
              <a:spcBef>
                <a:spcPts val="600"/>
              </a:spcBef>
              <a:spcAft>
                <a:spcPct val="0"/>
              </a:spcAft>
              <a:buClrTx/>
              <a:buSzTx/>
              <a:buFontTx/>
              <a:buNone/>
              <a:tabLst/>
              <a:defRPr/>
            </a:pPr>
            <a:r>
              <a:rPr kumimoji="1" lang="ja-JP"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⑱　創造力 ： ゼロから何かを生み出す力</a:t>
            </a:r>
            <a:endParaRPr kumimoji="1" lang="en-US" altLang="ja-JP"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6" name="Text Box 64">
            <a:extLst>
              <a:ext uri="{FF2B5EF4-FFF2-40B4-BE49-F238E27FC236}">
                <a16:creationId xmlns:a16="http://schemas.microsoft.com/office/drawing/2014/main" id="{779BDFF6-4770-20A0-9E9F-AD8A77DA8A51}"/>
              </a:ext>
            </a:extLst>
          </p:cNvPr>
          <p:cNvSpPr txBox="1">
            <a:spLocks noChangeArrowheads="1"/>
          </p:cNvSpPr>
          <p:nvPr/>
        </p:nvSpPr>
        <p:spPr bwMode="auto">
          <a:xfrm>
            <a:off x="3657600" y="11113"/>
            <a:ext cx="6243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50129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a:extLst>
              <a:ext uri="{FF2B5EF4-FFF2-40B4-BE49-F238E27FC236}">
                <a16:creationId xmlns:a16="http://schemas.microsoft.com/office/drawing/2014/main" id="{FB517B8A-3346-EDFE-6B4C-A106126FE4A8}"/>
              </a:ext>
            </a:extLst>
          </p:cNvPr>
          <p:cNvSpPr txBox="1">
            <a:spLocks noChangeArrowheads="1"/>
          </p:cNvSpPr>
          <p:nvPr/>
        </p:nvSpPr>
        <p:spPr bwMode="auto">
          <a:xfrm>
            <a:off x="649288" y="29797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話し手　　　　　　　　　　　　　聴き手</a:t>
            </a:r>
            <a:endPar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dirty="0">
                <a:solidFill>
                  <a:srgbClr val="FF0000"/>
                </a:solidFill>
                <a:latin typeface="ＭＳ Ｐゴシック" panose="020B0600070205080204" pitchFamily="50" charset="-128"/>
              </a:rPr>
              <a:t>才能発掘</a:t>
            </a: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シートの共有  </a:t>
            </a:r>
            <a:r>
              <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助言応援フィードバック</a:t>
            </a:r>
          </a:p>
        </p:txBody>
      </p:sp>
      <p:sp>
        <p:nvSpPr>
          <p:cNvPr id="128003" name="Text Box 5">
            <a:extLst>
              <a:ext uri="{FF2B5EF4-FFF2-40B4-BE49-F238E27FC236}">
                <a16:creationId xmlns:a16="http://schemas.microsoft.com/office/drawing/2014/main" id="{EAAFDFBC-86F9-2DB9-08EB-723BDA8FFB23}"/>
              </a:ext>
            </a:extLst>
          </p:cNvPr>
          <p:cNvSpPr txBox="1">
            <a:spLocks noChangeArrowheads="1"/>
          </p:cNvSpPr>
          <p:nvPr/>
        </p:nvSpPr>
        <p:spPr bwMode="auto">
          <a:xfrm>
            <a:off x="755650" y="2208213"/>
            <a:ext cx="835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チームコーチング</a:t>
            </a:r>
          </a:p>
        </p:txBody>
      </p:sp>
      <p:sp>
        <p:nvSpPr>
          <p:cNvPr id="34" name="Rectangle 6">
            <a:extLst>
              <a:ext uri="{FF2B5EF4-FFF2-40B4-BE49-F238E27FC236}">
                <a16:creationId xmlns:a16="http://schemas.microsoft.com/office/drawing/2014/main" id="{14CB23AD-0022-3F08-3E66-D26D445714FF}"/>
              </a:ext>
            </a:extLst>
          </p:cNvPr>
          <p:cNvSpPr>
            <a:spLocks noChangeArrowheads="1"/>
          </p:cNvSpPr>
          <p:nvPr/>
        </p:nvSpPr>
        <p:spPr bwMode="auto">
          <a:xfrm>
            <a:off x="755650" y="2830513"/>
            <a:ext cx="8353425" cy="1223962"/>
          </a:xfrm>
          <a:prstGeom prst="rect">
            <a:avLst/>
          </a:prstGeom>
          <a:noFill/>
          <a:ln w="9525">
            <a:solidFill>
              <a:srgbClr val="000000"/>
            </a:solidFill>
            <a:miter lim="800000"/>
            <a:headEnd/>
            <a:tailEnd/>
          </a:ln>
          <a:effectLst/>
        </p:spPr>
        <p:txBody>
          <a:bodyPr wrap="none" anchor="ctr"/>
          <a:lstStyle>
            <a:lvl1pPr eaLnBrk="0" hangingPunct="0">
              <a:defRPr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2800" b="1" i="0" u="none" strike="noStrike" kern="0" cap="none" spc="0" normalizeH="0" baseline="0" noProof="0">
              <a:ln>
                <a:noFill/>
              </a:ln>
              <a:solidFill>
                <a:srgbClr val="00325C"/>
              </a:solidFill>
              <a:effectLst/>
              <a:uLnTx/>
              <a:uFillTx/>
              <a:latin typeface="ＭＳ Ｐゴシック"/>
              <a:ea typeface="ＭＳ Ｐゴシック"/>
              <a:cs typeface="+mn-cs"/>
            </a:endParaRPr>
          </a:p>
        </p:txBody>
      </p:sp>
      <p:sp>
        <p:nvSpPr>
          <p:cNvPr id="8" name="正方形/長方形 7">
            <a:extLst>
              <a:ext uri="{FF2B5EF4-FFF2-40B4-BE49-F238E27FC236}">
                <a16:creationId xmlns:a16="http://schemas.microsoft.com/office/drawing/2014/main" id="{42CCA142-5139-5A4E-7567-8F896E0D0CAC}"/>
              </a:ext>
            </a:extLst>
          </p:cNvPr>
          <p:cNvSpPr/>
          <p:nvPr/>
        </p:nvSpPr>
        <p:spPr>
          <a:xfrm>
            <a:off x="-9525" y="246063"/>
            <a:ext cx="9844088"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　  才能発掘の共有　　　　　　　　　　　　　　　　　グループワーク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人あたり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10</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分</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×4</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 ＝ </a:t>
            </a:r>
            <a:r>
              <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rPr>
              <a:t>40</a:t>
            </a:r>
            <a:r>
              <a:rPr kumimoji="1" lang="ja-JP" altLang="en-US" sz="1800" b="1" i="0" u="none" strike="noStrike" kern="1200" cap="none" spc="0" normalizeH="0" baseline="0" noProof="0" dirty="0">
                <a:ln>
                  <a:noFill/>
                </a:ln>
                <a:solidFill>
                  <a:srgbClr val="FF0000"/>
                </a:solidFill>
                <a:effectLst/>
                <a:uLnTx/>
                <a:uFillTx/>
                <a:latin typeface="Arial"/>
                <a:ea typeface="ＭＳ Ｐゴシック"/>
                <a:cs typeface="+mn-cs"/>
              </a:rPr>
              <a:t>分</a:t>
            </a:r>
            <a:endPar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endParaRPr>
          </a:p>
        </p:txBody>
      </p:sp>
      <p:pic>
        <p:nvPicPr>
          <p:cNvPr id="128006" name="Picture 19">
            <a:extLst>
              <a:ext uri="{FF2B5EF4-FFF2-40B4-BE49-F238E27FC236}">
                <a16:creationId xmlns:a16="http://schemas.microsoft.com/office/drawing/2014/main" id="{EE9A8A62-D198-70C5-CF3E-5D389486AD10}"/>
              </a:ext>
            </a:extLst>
          </p:cNvPr>
          <p:cNvPicPr>
            <a:picLocks noChangeAspect="1" noChangeArrowheads="1"/>
          </p:cNvPicPr>
          <p:nvPr/>
        </p:nvPicPr>
        <p:blipFill>
          <a:blip r:embed="rId2">
            <a:lum bright="-100000" contrast="100000"/>
            <a:grayscl/>
            <a:extLst>
              <a:ext uri="{28A0092B-C50C-407E-A947-70E740481C1C}">
                <a14:useLocalDpi xmlns:a14="http://schemas.microsoft.com/office/drawing/2010/main" val="0"/>
              </a:ext>
            </a:extLst>
          </a:blip>
          <a:srcRect/>
          <a:stretch>
            <a:fillRect/>
          </a:stretch>
        </p:blipFill>
        <p:spPr bwMode="auto">
          <a:xfrm>
            <a:off x="7761288" y="1989138"/>
            <a:ext cx="1100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4E006BFA-39D2-D234-9540-3FD207C7CF86}"/>
              </a:ext>
            </a:extLst>
          </p:cNvPr>
          <p:cNvSpPr txBox="1">
            <a:spLocks noChangeArrowheads="1"/>
          </p:cNvSpPr>
          <p:nvPr/>
        </p:nvSpPr>
        <p:spPr bwMode="auto">
          <a:xfrm>
            <a:off x="755650" y="4341365"/>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上位概念から行動特性まで一貫した繋がりがあるのか？を確認。自己の存在定義を決める。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Text Box 4">
            <a:extLst>
              <a:ext uri="{FF2B5EF4-FFF2-40B4-BE49-F238E27FC236}">
                <a16:creationId xmlns:a16="http://schemas.microsoft.com/office/drawing/2014/main" id="{8BE3B71C-B9E2-83AC-78D3-72C6DA851021}"/>
              </a:ext>
            </a:extLst>
          </p:cNvPr>
          <p:cNvSpPr txBox="1">
            <a:spLocks noChangeArrowheads="1"/>
          </p:cNvSpPr>
          <p:nvPr/>
        </p:nvSpPr>
        <p:spPr bwMode="auto">
          <a:xfrm>
            <a:off x="5189657" y="4337751"/>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笑顔で頷きながら共感の言葉を示す傾聴姿勢が大事。ご本人の才能の活かし方を共に考える。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258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E9CBA23-752F-40B3-90F6-979E4ADD24D9}"/>
              </a:ext>
            </a:extLst>
          </p:cNvPr>
          <p:cNvSpPr/>
          <p:nvPr/>
        </p:nvSpPr>
        <p:spPr>
          <a:xfrm>
            <a:off x="-9525" y="300741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第１回　</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総括</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対自己　：　自分の本来のスイッチで才能を発揮する　</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228409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C9BE8453-E526-8581-6EDB-6FDD8263C951}"/>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研修の目的目標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再掲</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5">
            <a:extLst>
              <a:ext uri="{FF2B5EF4-FFF2-40B4-BE49-F238E27FC236}">
                <a16:creationId xmlns:a16="http://schemas.microsoft.com/office/drawing/2014/main" id="{96A06994-5285-8091-9A25-06A5EF37E35A}"/>
              </a:ext>
            </a:extLst>
          </p:cNvPr>
          <p:cNvSpPr>
            <a:spLocks noChangeArrowheads="1"/>
          </p:cNvSpPr>
          <p:nvPr/>
        </p:nvSpPr>
        <p:spPr bwMode="auto">
          <a:xfrm>
            <a:off x="328613" y="2278063"/>
            <a:ext cx="863600" cy="1144587"/>
          </a:xfrm>
          <a:prstGeom prst="rect">
            <a:avLst/>
          </a:prstGeom>
          <a:solidFill>
            <a:srgbClr val="002060"/>
          </a:solidFill>
          <a:ln w="9525"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marL="217488" marR="0" lvl="0" indent="-217488" algn="ctr" defTabSz="457200" rtl="0" eaLnBrk="1" fontAlgn="auto" latinLnBrk="0" hangingPunct="1">
              <a:lnSpc>
                <a:spcPct val="100000"/>
              </a:lnSpc>
              <a:spcBef>
                <a:spcPts val="0"/>
              </a:spcBef>
              <a:spcAft>
                <a:spcPts val="0"/>
              </a:spcAft>
              <a:buClr>
                <a:srgbClr val="B2B2B2"/>
              </a:buClr>
              <a:buSzPct val="80000"/>
              <a:buFont typeface="Wingdings 3" pitchFamily="18" charset="2"/>
              <a:buNone/>
              <a:tabLst/>
              <a:defRPr/>
            </a:pPr>
            <a:r>
              <a:rPr kumimoji="0" lang="ja-JP" altLang="en-US" sz="1400" b="0"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目的</a:t>
            </a:r>
            <a:endParaRPr kumimoji="0" lang="en-US" altLang="ja-JP" sz="1400" b="0"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フローチャート: 処理 41">
            <a:extLst>
              <a:ext uri="{FF2B5EF4-FFF2-40B4-BE49-F238E27FC236}">
                <a16:creationId xmlns:a16="http://schemas.microsoft.com/office/drawing/2014/main" id="{14D1BB3A-7F9C-5A07-2FF9-FE5A57024A7F}"/>
              </a:ext>
            </a:extLst>
          </p:cNvPr>
          <p:cNvSpPr>
            <a:spLocks noChangeArrowheads="1"/>
          </p:cNvSpPr>
          <p:nvPr/>
        </p:nvSpPr>
        <p:spPr bwMode="auto">
          <a:xfrm>
            <a:off x="1285875" y="2284413"/>
            <a:ext cx="8243888" cy="1144587"/>
          </a:xfrm>
          <a:prstGeom prst="flowChartProcess">
            <a:avLst/>
          </a:prstGeom>
          <a:noFill/>
          <a:ln w="12700"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marL="217488" marR="0" lvl="0" indent="-217488" algn="l" defTabSz="457200" rtl="0" eaLnBrk="1" fontAlgn="auto" latinLnBrk="0" hangingPunct="1">
              <a:lnSpc>
                <a:spcPct val="100000"/>
              </a:lnSpc>
              <a:spcBef>
                <a:spcPct val="0"/>
              </a:spcBef>
              <a:spcAft>
                <a:spcPct val="0"/>
              </a:spcAft>
              <a:buClr>
                <a:srgbClr val="B2B2B2"/>
              </a:buClr>
              <a:buSzPct val="80000"/>
              <a:buFont typeface="Wingdings 3" pitchFamily="18" charset="2"/>
              <a:buNone/>
              <a:tabLst/>
              <a:defRPr/>
            </a:pPr>
            <a:r>
              <a:rPr kumimoji="0" lang="ja-JP" altLang="en-US"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自分の生きる目的や働く意味の軸を明確にし、社会や会社や職場で果たすべき使命や</a:t>
            </a:r>
            <a:endParaRPr kumimoji="0" lang="en-US" altLang="ja-JP"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ct val="0"/>
              </a:spcBef>
              <a:spcAft>
                <a:spcPct val="0"/>
              </a:spcAft>
              <a:buClr>
                <a:srgbClr val="B2B2B2"/>
              </a:buClr>
              <a:buSzPct val="80000"/>
              <a:buFont typeface="Wingdings 3" pitchFamily="18" charset="2"/>
              <a:buNone/>
              <a:tabLst/>
              <a:defRPr/>
            </a:pPr>
            <a:r>
              <a:rPr kumimoji="0" lang="ja-JP" altLang="en-US"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役割の存在を定義し、内発的・主体的に柔軟で強靭なキャリアを歩む決意や覚悟を決める。</a:t>
            </a:r>
          </a:p>
        </p:txBody>
      </p:sp>
      <p:sp>
        <p:nvSpPr>
          <p:cNvPr id="4" name="正方形/長方形 5">
            <a:extLst>
              <a:ext uri="{FF2B5EF4-FFF2-40B4-BE49-F238E27FC236}">
                <a16:creationId xmlns:a16="http://schemas.microsoft.com/office/drawing/2014/main" id="{4ECBED64-6028-2C9C-F795-F9AB35566AFE}"/>
              </a:ext>
            </a:extLst>
          </p:cNvPr>
          <p:cNvSpPr>
            <a:spLocks noChangeArrowheads="1"/>
          </p:cNvSpPr>
          <p:nvPr/>
        </p:nvSpPr>
        <p:spPr bwMode="auto">
          <a:xfrm>
            <a:off x="330200" y="3933825"/>
            <a:ext cx="863600" cy="1144588"/>
          </a:xfrm>
          <a:prstGeom prst="rect">
            <a:avLst/>
          </a:prstGeom>
          <a:solidFill>
            <a:srgbClr val="002060"/>
          </a:solidFill>
          <a:ln w="9525"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marL="217488" marR="0" lvl="0" indent="-217488" algn="ctr" defTabSz="457200" rtl="0" eaLnBrk="1" fontAlgn="auto" latinLnBrk="0" hangingPunct="1">
              <a:lnSpc>
                <a:spcPct val="100000"/>
              </a:lnSpc>
              <a:spcBef>
                <a:spcPts val="0"/>
              </a:spcBef>
              <a:spcAft>
                <a:spcPts val="0"/>
              </a:spcAft>
              <a:buClr>
                <a:srgbClr val="B2B2B2"/>
              </a:buClr>
              <a:buSzPct val="80000"/>
              <a:buFont typeface="Wingdings 3" pitchFamily="18" charset="2"/>
              <a:buNone/>
              <a:tabLst/>
              <a:defRPr/>
            </a:pPr>
            <a:r>
              <a:rPr kumimoji="0" lang="ja-JP" altLang="en-US" sz="1400" b="0"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目標</a:t>
            </a:r>
          </a:p>
        </p:txBody>
      </p:sp>
      <p:sp>
        <p:nvSpPr>
          <p:cNvPr id="5" name="フローチャート: 処理 41">
            <a:extLst>
              <a:ext uri="{FF2B5EF4-FFF2-40B4-BE49-F238E27FC236}">
                <a16:creationId xmlns:a16="http://schemas.microsoft.com/office/drawing/2014/main" id="{3270BC17-423E-7A79-1089-A3C65B25EC99}"/>
              </a:ext>
            </a:extLst>
          </p:cNvPr>
          <p:cNvSpPr>
            <a:spLocks noChangeArrowheads="1"/>
          </p:cNvSpPr>
          <p:nvPr/>
        </p:nvSpPr>
        <p:spPr bwMode="auto">
          <a:xfrm>
            <a:off x="1287463" y="3940175"/>
            <a:ext cx="8243887" cy="1144588"/>
          </a:xfrm>
          <a:prstGeom prst="flowChartProcess">
            <a:avLst/>
          </a:prstGeom>
          <a:noFill/>
          <a:ln w="12700"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marL="217488" marR="0" lvl="0" indent="-217488" algn="l" defTabSz="457200" rtl="0" eaLnBrk="1" fontAlgn="auto" latinLnBrk="0" hangingPunct="1">
              <a:lnSpc>
                <a:spcPct val="100000"/>
              </a:lnSpc>
              <a:spcBef>
                <a:spcPct val="0"/>
              </a:spcBef>
              <a:spcAft>
                <a:spcPct val="0"/>
              </a:spcAft>
              <a:buClr>
                <a:srgbClr val="B2B2B2"/>
              </a:buClr>
              <a:buSzPct val="80000"/>
              <a:buFont typeface="Wingdings 3" pitchFamily="18" charset="2"/>
              <a:buNone/>
              <a:tabLst/>
              <a:defRPr/>
            </a:pPr>
            <a:r>
              <a:rPr kumimoji="0" lang="ja-JP" altLang="en-US"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〇〇〇〇社グループのフィールドの中で自分のありたい姿や目指したい人物を明確にし、理想と現実の</a:t>
            </a:r>
            <a:endParaRPr kumimoji="0" lang="en-US" altLang="ja-JP"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ct val="0"/>
              </a:spcBef>
              <a:spcAft>
                <a:spcPct val="0"/>
              </a:spcAft>
              <a:buClr>
                <a:srgbClr val="B2B2B2"/>
              </a:buClr>
              <a:buSzPct val="80000"/>
              <a:buFont typeface="Wingdings 3" pitchFamily="18" charset="2"/>
              <a:buNone/>
              <a:tabLst/>
              <a:defRPr/>
            </a:pPr>
            <a:r>
              <a:rPr kumimoji="0" lang="en-US" altLang="ja-JP"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GAP</a:t>
            </a:r>
            <a:r>
              <a:rPr kumimoji="0" lang="ja-JP" altLang="en-US" sz="14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から自分の何を変えるのかを明確にし、職場における能力開発やキャリア開発の行動につなげること。</a:t>
            </a:r>
          </a:p>
        </p:txBody>
      </p:sp>
    </p:spTree>
    <p:extLst>
      <p:ext uri="{BB962C8B-B14F-4D97-AF65-F5344CB8AC3E}">
        <p14:creationId xmlns:p14="http://schemas.microsoft.com/office/powerpoint/2010/main" val="270391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198098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第１回　対自己</a:t>
            </a: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キャリア開発支援プログラム</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自分の本来のスイッチで才能を発揮する　」　</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1360151" y="38863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1</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時間軸　：　キャリア・アンカーを決める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Text Box 4">
            <a:extLst>
              <a:ext uri="{FF2B5EF4-FFF2-40B4-BE49-F238E27FC236}">
                <a16:creationId xmlns:a16="http://schemas.microsoft.com/office/drawing/2014/main" id="{2E194383-54C0-4D14-9E71-0BD0B9982825}"/>
              </a:ext>
            </a:extLst>
          </p:cNvPr>
          <p:cNvSpPr txBox="1">
            <a:spLocks noChangeArrowheads="1"/>
          </p:cNvSpPr>
          <p:nvPr/>
        </p:nvSpPr>
        <p:spPr bwMode="auto">
          <a:xfrm>
            <a:off x="1360231" y="47499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2</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空間軸　：　キャリア・ストレングスを活かす</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DA27BE92-589C-CF02-D8E6-19171B16AB7D}"/>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本日の研修内容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再掲</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E18CC97F-631A-0BBC-ECCB-1D641A2FC67D}"/>
              </a:ext>
            </a:extLst>
          </p:cNvPr>
          <p:cNvSpPr/>
          <p:nvPr/>
        </p:nvSpPr>
        <p:spPr bwMode="auto">
          <a:xfrm>
            <a:off x="359693" y="3289241"/>
            <a:ext cx="9226339" cy="249184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endParaRPr kumimoji="0" lang="ja-JP" altLang="en-US" sz="1000" b="1" i="0" u="none" strike="noStrike" kern="1200" cap="none" spc="0" normalizeH="0" baseline="0" noProof="0">
              <a:ln>
                <a:noFill/>
              </a:ln>
              <a:solidFill>
                <a:srgbClr val="00325C"/>
              </a:solidFill>
              <a:effectLst/>
              <a:uLnTx/>
              <a:uFillTx/>
              <a:latin typeface="Arial" charset="0"/>
              <a:ea typeface="ＭＳ Ｐゴシック"/>
              <a:cs typeface="+mn-cs"/>
            </a:endParaRPr>
          </a:p>
        </p:txBody>
      </p:sp>
    </p:spTree>
    <p:extLst>
      <p:ext uri="{BB962C8B-B14F-4D97-AF65-F5344CB8AC3E}">
        <p14:creationId xmlns:p14="http://schemas.microsoft.com/office/powerpoint/2010/main" val="371220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第１回　対自己　：　事前課題のご案内　②　進行</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257671" y="1120452"/>
            <a:ext cx="461403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選択肢</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前半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実際</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107</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　模擬</a:t>
            </a:r>
            <a:r>
              <a:rPr lang="en-US" altLang="ja-JP" sz="1200" b="1" kern="0" dirty="0">
                <a:solidFill>
                  <a:srgbClr val="FF0000"/>
                </a:solidFill>
                <a:latin typeface="ＭＳ Ｐゴシック" panose="020B0600070205080204" pitchFamily="50" charset="-128"/>
              </a:rPr>
              <a:t>32</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分</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実際 ⇒ 模擬</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01</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01</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P04</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挨拶</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②　</a:t>
            </a:r>
            <a:r>
              <a:rPr lang="en-US" altLang="ja-JP" sz="1200" b="1" kern="0" dirty="0">
                <a:solidFill>
                  <a:prstClr val="black"/>
                </a:solidFill>
                <a:latin typeface="ＭＳ Ｐゴシック" panose="020B0600070205080204" pitchFamily="50" charset="-128"/>
              </a:rPr>
              <a:t>04</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04</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P05</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06</a:t>
            </a:r>
            <a:r>
              <a:rPr lang="ja-JP" altLang="en-US" sz="1200" b="1" kern="0" dirty="0">
                <a:solidFill>
                  <a:prstClr val="black"/>
                </a:solidFill>
                <a:latin typeface="ＭＳ Ｐゴシック" panose="020B0600070205080204" pitchFamily="50" charset="-128"/>
              </a:rPr>
              <a:t>　前提と目的</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P07</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en-US" altLang="ja-JP" sz="1200" b="1" kern="0" dirty="0">
                <a:solidFill>
                  <a:prstClr val="black"/>
                </a:solidFill>
                <a:latin typeface="ＭＳ Ｐゴシック" panose="020B0600070205080204" pitchFamily="50" charset="-128"/>
              </a:rPr>
              <a:t>08</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アイスブレーク</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1200" b="1" kern="0" dirty="0">
                <a:solidFill>
                  <a:srgbClr val="FF0000"/>
                </a:solidFill>
                <a:latin typeface="ＭＳ Ｐゴシック" panose="020B0600070205080204" pitchFamily="50" charset="-128"/>
              </a:rPr>
              <a:t>割愛</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④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12</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P09</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生き方のスタンス</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⑤　</a:t>
            </a:r>
            <a:r>
              <a:rPr lang="en-US" altLang="ja-JP" sz="1200" b="1" kern="0" dirty="0">
                <a:solidFill>
                  <a:prstClr val="black"/>
                </a:solidFill>
                <a:latin typeface="ＭＳ Ｐゴシック" panose="020B0600070205080204" pitchFamily="50" charset="-128"/>
              </a:rPr>
              <a:t>10</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P13</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14</a:t>
            </a:r>
            <a:r>
              <a:rPr lang="ja-JP" altLang="en-US" sz="1200" b="1" kern="0" dirty="0">
                <a:solidFill>
                  <a:prstClr val="black"/>
                </a:solidFill>
                <a:latin typeface="ＭＳ Ｐゴシック" panose="020B0600070205080204" pitchFamily="50" charset="-128"/>
              </a:rPr>
              <a:t>　全体構造と研修内容</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lang="ja-JP" altLang="en-US" sz="1200" b="1" kern="0" dirty="0">
                <a:solidFill>
                  <a:srgbClr val="FF0000"/>
                </a:solidFill>
                <a:latin typeface="ＭＳ Ｐゴシック" panose="020B0600070205080204" pitchFamily="50" charset="-128"/>
              </a:rPr>
              <a:t>割愛</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⑥　</a:t>
            </a:r>
            <a:r>
              <a:rPr lang="en-US" altLang="ja-JP" sz="1200" b="1" kern="0" dirty="0">
                <a:solidFill>
                  <a:prstClr val="black"/>
                </a:solidFill>
                <a:latin typeface="ＭＳ Ｐゴシック" panose="020B0600070205080204" pitchFamily="50" charset="-128"/>
              </a:rPr>
              <a:t>70</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15</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P15</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18</a:t>
            </a:r>
            <a:r>
              <a:rPr lang="ja-JP" altLang="en-US" sz="1200" b="1" kern="0" dirty="0">
                <a:solidFill>
                  <a:prstClr val="black"/>
                </a:solidFill>
                <a:latin typeface="ＭＳ Ｐゴシック" panose="020B0600070205080204" pitchFamily="50" charset="-128"/>
              </a:rPr>
              <a:t>　人生物語実践ワーク</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a:t>
            </a:r>
            <a:r>
              <a:rPr lang="ja-JP" altLang="en-US" sz="1200" b="1" kern="0" dirty="0">
                <a:solidFill>
                  <a:prstClr val="black"/>
                </a:solidFill>
                <a:latin typeface="ＭＳ Ｐゴシック" panose="020B0600070205080204" pitchFamily="50" charset="-128"/>
              </a:rPr>
              <a:t>内訳</a:t>
            </a:r>
            <a:r>
              <a:rPr lang="en-US" altLang="ja-JP" sz="1200" b="1" kern="0" dirty="0">
                <a:solidFill>
                  <a:prstClr val="black"/>
                </a:solidFill>
                <a:latin typeface="ＭＳ Ｐゴシック" panose="020B0600070205080204" pitchFamily="50" charset="-128"/>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個人ワーク上段　説明</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個人ワーク上段　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05</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個人ワーク下段　説明</a:t>
            </a:r>
            <a:r>
              <a:rPr lang="ja-JP" altLang="en-US" sz="1200" b="1" kern="0" dirty="0">
                <a:solidFill>
                  <a:srgbClr val="FF0000"/>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a:t>
            </a:r>
            <a:r>
              <a:rPr lang="ja-JP" altLang="en-US" sz="1200" b="1" kern="0" dirty="0">
                <a:solidFill>
                  <a:srgbClr val="FF0000"/>
                </a:solidFill>
                <a:latin typeface="ＭＳ Ｐゴシック" panose="020B0600070205080204" pitchFamily="50" charset="-128"/>
              </a:rPr>
              <a:t>割愛</a:t>
            </a:r>
            <a:endParaRPr lang="en-US" altLang="ja-JP" sz="1200" b="1" kern="0" dirty="0">
              <a:solidFill>
                <a:srgbClr val="FF0000"/>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prstClr val="black"/>
                </a:solidFill>
                <a:latin typeface="ＭＳ Ｐゴシック" panose="020B0600070205080204" pitchFamily="50" charset="-128"/>
              </a:rPr>
              <a:t>0</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個人ワーク下段　実施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03</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グループワーク　説明</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40</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グループワーク　実施  </a:t>
            </a:r>
            <a:r>
              <a:rPr lang="en-US" altLang="ja-JP" sz="1200" b="1" kern="0" dirty="0">
                <a:solidFill>
                  <a:srgbClr val="FF0000"/>
                </a:solidFill>
                <a:latin typeface="ＭＳ Ｐゴシック" panose="020B0600070205080204" pitchFamily="50" charset="-128"/>
              </a:rPr>
              <a:t>※</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人だけ実施</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Text Box 4">
            <a:extLst>
              <a:ext uri="{FF2B5EF4-FFF2-40B4-BE49-F238E27FC236}">
                <a16:creationId xmlns:a16="http://schemas.microsoft.com/office/drawing/2014/main" id="{9D87C483-5361-FEB9-29B1-D6A9C32C30F8}"/>
              </a:ext>
            </a:extLst>
          </p:cNvPr>
          <p:cNvSpPr txBox="1">
            <a:spLocks noChangeArrowheads="1"/>
          </p:cNvSpPr>
          <p:nvPr/>
        </p:nvSpPr>
        <p:spPr bwMode="auto">
          <a:xfrm>
            <a:off x="5156768" y="1120452"/>
            <a:ext cx="4554942"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a:defRPr/>
            </a:pP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選択肢</a:t>
            </a:r>
            <a:r>
              <a:rPr lang="en-US" altLang="ja-JP" sz="1200" b="1" kern="0" dirty="0">
                <a:solidFill>
                  <a:prstClr val="black"/>
                </a:solidFill>
                <a:latin typeface="ＭＳ Ｐゴシック" panose="020B0600070205080204" pitchFamily="50" charset="-128"/>
              </a:rPr>
              <a:t>B</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後半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実際</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　模擬</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38</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分</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実際 ⇒ 模擬</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⑦　</a:t>
            </a:r>
            <a:r>
              <a:rPr lang="en-US" altLang="ja-JP" sz="1200" b="1" kern="0" dirty="0">
                <a:solidFill>
                  <a:prstClr val="black"/>
                </a:solidFill>
                <a:latin typeface="ＭＳ Ｐゴシック" panose="020B0600070205080204" pitchFamily="50" charset="-128"/>
              </a:rPr>
              <a:t>82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30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P19</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26</a:t>
            </a:r>
            <a:r>
              <a:rPr lang="ja-JP" altLang="en-US" sz="1200" b="1" kern="0" dirty="0">
                <a:solidFill>
                  <a:prstClr val="black"/>
                </a:solidFill>
                <a:latin typeface="ＭＳ Ｐゴシック" panose="020B0600070205080204" pitchFamily="50" charset="-128"/>
              </a:rPr>
              <a:t>　才能発掘実践ワーク</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a:t>
            </a:r>
            <a:r>
              <a:rPr lang="ja-JP" altLang="en-US" sz="1200" b="1" kern="0" dirty="0">
                <a:solidFill>
                  <a:prstClr val="black"/>
                </a:solidFill>
                <a:latin typeface="ＭＳ Ｐゴシック" panose="020B0600070205080204" pitchFamily="50" charset="-128"/>
              </a:rPr>
              <a:t>内訳</a:t>
            </a:r>
            <a:r>
              <a:rPr lang="en-US" altLang="ja-JP" sz="1200" b="1" kern="0" dirty="0">
                <a:solidFill>
                  <a:prstClr val="black"/>
                </a:solidFill>
                <a:latin typeface="ＭＳ Ｐゴシック" panose="020B0600070205080204" pitchFamily="50" charset="-128"/>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08</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08</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導入　問いとフロー理論</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　価値基準　説明</a:t>
            </a:r>
            <a:endParaRPr lang="en-US" altLang="ja-JP" sz="1200" b="1" kern="0" dirty="0">
              <a:solidFill>
                <a:prstClr val="black"/>
              </a:solidFill>
              <a:latin typeface="ＭＳ Ｐゴシック" panose="020B0600070205080204" pitchFamily="50" charset="-128"/>
            </a:endParaRPr>
          </a:p>
          <a:p>
            <a:pPr>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prstClr val="black"/>
                </a:solidFill>
                <a:latin typeface="ＭＳ Ｐゴシック" panose="020B0600070205080204" pitchFamily="50" charset="-128"/>
              </a:rPr>
              <a:t>03</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　</a:t>
            </a:r>
            <a:r>
              <a:rPr lang="ja-JP" altLang="en-US" sz="1200" b="1" kern="0" dirty="0">
                <a:solidFill>
                  <a:prstClr val="black"/>
                </a:solidFill>
                <a:latin typeface="ＭＳ Ｐゴシック" panose="020B0600070205080204" pitchFamily="50" charset="-128"/>
              </a:rPr>
              <a:t>価値基準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60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　動機源泉　説明</a:t>
            </a:r>
            <a:endParaRPr lang="en-US" altLang="ja-JP" sz="1200" b="1" kern="0" dirty="0">
              <a:solidFill>
                <a:prstClr val="black"/>
              </a:solidFill>
              <a:latin typeface="ＭＳ Ｐゴシック" panose="020B0600070205080204" pitchFamily="50" charset="-128"/>
            </a:endParaRPr>
          </a:p>
          <a:p>
            <a:pPr>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prstClr val="black"/>
                </a:solidFill>
                <a:latin typeface="ＭＳ Ｐゴシック" panose="020B0600070205080204" pitchFamily="50" charset="-128"/>
              </a:rPr>
              <a:t>03</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　動機源泉</a:t>
            </a:r>
            <a:r>
              <a:rPr lang="ja-JP" altLang="en-US" sz="1200" b="1" kern="0" dirty="0">
                <a:solidFill>
                  <a:prstClr val="black"/>
                </a:solidFill>
                <a:latin typeface="ＭＳ Ｐゴシック" panose="020B0600070205080204" pitchFamily="50" charset="-128"/>
              </a:rPr>
              <a:t>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60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　思考傾向　説明</a:t>
            </a:r>
            <a:endParaRPr lang="en-US" altLang="ja-JP" sz="1200" b="1" kern="0" dirty="0">
              <a:solidFill>
                <a:prstClr val="black"/>
              </a:solidFill>
              <a:latin typeface="ＭＳ Ｐゴシック" panose="020B0600070205080204" pitchFamily="50" charset="-128"/>
            </a:endParaRPr>
          </a:p>
          <a:p>
            <a:pPr>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prstClr val="black"/>
                </a:solidFill>
                <a:latin typeface="ＭＳ Ｐゴシック" panose="020B0600070205080204" pitchFamily="50" charset="-128"/>
              </a:rPr>
              <a:t>03</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　思考傾向</a:t>
            </a:r>
            <a:r>
              <a:rPr lang="ja-JP" altLang="en-US" sz="1200" b="1" kern="0" dirty="0">
                <a:solidFill>
                  <a:prstClr val="black"/>
                </a:solidFill>
                <a:latin typeface="ＭＳ Ｐゴシック" panose="020B0600070205080204" pitchFamily="50" charset="-128"/>
              </a:rPr>
              <a:t>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60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　行動特性　説明</a:t>
            </a:r>
            <a:endParaRPr lang="en-US" altLang="ja-JP" sz="1200" b="1" kern="0" dirty="0">
              <a:solidFill>
                <a:prstClr val="black"/>
              </a:solidFill>
              <a:latin typeface="ＭＳ Ｐゴシック" panose="020B0600070205080204" pitchFamily="50" charset="-128"/>
            </a:endParaRPr>
          </a:p>
          <a:p>
            <a:pPr>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prstClr val="black"/>
                </a:solidFill>
                <a:latin typeface="ＭＳ Ｐゴシック" panose="020B0600070205080204" pitchFamily="50" charset="-128"/>
              </a:rPr>
              <a:t>06</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　行動特性</a:t>
            </a:r>
            <a:r>
              <a:rPr lang="ja-JP" altLang="en-US" sz="1200" b="1" kern="0" dirty="0">
                <a:solidFill>
                  <a:prstClr val="black"/>
                </a:solidFill>
                <a:latin typeface="ＭＳ Ｐゴシック" panose="020B0600070205080204" pitchFamily="50" charset="-128"/>
              </a:rPr>
              <a:t>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60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　存在定義　説明</a:t>
            </a:r>
            <a:endParaRPr lang="en-US" altLang="ja-JP" sz="1200" b="1" kern="0" dirty="0">
              <a:solidFill>
                <a:prstClr val="black"/>
              </a:solidFill>
              <a:latin typeface="ＭＳ Ｐゴシック" panose="020B0600070205080204" pitchFamily="50" charset="-128"/>
            </a:endParaRPr>
          </a:p>
          <a:p>
            <a:pPr>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prstClr val="black"/>
                </a:solidFill>
                <a:latin typeface="ＭＳ Ｐゴシック" panose="020B0600070205080204" pitchFamily="50" charset="-128"/>
              </a:rPr>
              <a:t>04</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　存在定義</a:t>
            </a:r>
            <a:r>
              <a:rPr lang="ja-JP" altLang="en-US" sz="1200" b="1" kern="0" dirty="0">
                <a:solidFill>
                  <a:prstClr val="black"/>
                </a:solidFill>
                <a:latin typeface="ＭＳ Ｐゴシック" panose="020B0600070205080204" pitchFamily="50" charset="-128"/>
              </a:rPr>
              <a:t>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グループ</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ワーク　説明</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40</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グループ</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ワーク　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１人だけ実施</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⑧　</a:t>
            </a:r>
            <a:r>
              <a:rPr lang="en-US" altLang="ja-JP" sz="1200" b="1" kern="0" dirty="0">
                <a:solidFill>
                  <a:prstClr val="black"/>
                </a:solidFill>
                <a:latin typeface="ＭＳ Ｐゴシック" panose="020B0600070205080204" pitchFamily="50" charset="-128"/>
              </a:rPr>
              <a:t>08</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08</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P27</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30</a:t>
            </a:r>
            <a:r>
              <a:rPr lang="ja-JP" altLang="en-US" sz="1200" b="1" kern="0" dirty="0">
                <a:solidFill>
                  <a:prstClr val="black"/>
                </a:solidFill>
                <a:latin typeface="ＭＳ Ｐゴシック" panose="020B0600070205080204" pitchFamily="50" charset="-128"/>
              </a:rPr>
              <a:t>　全体名刺交換＋総括メッセージ</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A47FFF64-6CDA-5ABA-38BA-20C241F8BAB6}"/>
              </a:ext>
            </a:extLst>
          </p:cNvPr>
          <p:cNvSpPr/>
          <p:nvPr/>
        </p:nvSpPr>
        <p:spPr bwMode="auto">
          <a:xfrm>
            <a:off x="160689" y="1059786"/>
            <a:ext cx="4711013" cy="531805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pPr>
            <a:endParaRPr kumimoji="0" lang="ja-JP" altLang="en-US" sz="1000" b="1" i="0" u="none" strike="noStrike" cap="none" normalizeH="0" baseline="0">
              <a:ln>
                <a:noFill/>
              </a:ln>
              <a:solidFill>
                <a:srgbClr val="00325C"/>
              </a:solidFill>
              <a:effectLst/>
              <a:latin typeface="Arial" charset="0"/>
            </a:endParaRPr>
          </a:p>
        </p:txBody>
      </p:sp>
      <p:sp>
        <p:nvSpPr>
          <p:cNvPr id="4" name="正方形/長方形 3">
            <a:extLst>
              <a:ext uri="{FF2B5EF4-FFF2-40B4-BE49-F238E27FC236}">
                <a16:creationId xmlns:a16="http://schemas.microsoft.com/office/drawing/2014/main" id="{09A43ABE-5BFE-F1C6-A429-73EA3D465622}"/>
              </a:ext>
            </a:extLst>
          </p:cNvPr>
          <p:cNvSpPr/>
          <p:nvPr/>
        </p:nvSpPr>
        <p:spPr bwMode="auto">
          <a:xfrm>
            <a:off x="5039400" y="1059786"/>
            <a:ext cx="4711013" cy="531805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pPr>
            <a:endParaRPr kumimoji="0" lang="ja-JP" altLang="en-US" sz="1000" b="1" i="0" u="none" strike="noStrike" cap="none" normalizeH="0" baseline="0">
              <a:ln>
                <a:noFill/>
              </a:ln>
              <a:solidFill>
                <a:srgbClr val="00325C"/>
              </a:solidFill>
              <a:effectLst/>
              <a:latin typeface="Arial" charset="0"/>
            </a:endParaRPr>
          </a:p>
        </p:txBody>
      </p:sp>
    </p:spTree>
    <p:extLst>
      <p:ext uri="{BB962C8B-B14F-4D97-AF65-F5344CB8AC3E}">
        <p14:creationId xmlns:p14="http://schemas.microsoft.com/office/powerpoint/2010/main" val="128378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DE5E097-7B9A-64D3-18CD-B3E913707F7F}"/>
              </a:ext>
            </a:extLst>
          </p:cNvPr>
          <p:cNvSpPr txBox="1">
            <a:spLocks noChangeArrowheads="1"/>
          </p:cNvSpPr>
          <p:nvPr/>
        </p:nvSpPr>
        <p:spPr>
          <a:xfrm>
            <a:off x="101600" y="76200"/>
            <a:ext cx="7011988"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アイデンティティー</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5" name="Rectangle 2">
            <a:extLst>
              <a:ext uri="{FF2B5EF4-FFF2-40B4-BE49-F238E27FC236}">
                <a16:creationId xmlns:a16="http://schemas.microsoft.com/office/drawing/2014/main" id="{463D7560-63E4-42BA-0012-9079AFBE5707}"/>
              </a:ext>
            </a:extLst>
          </p:cNvPr>
          <p:cNvSpPr txBox="1">
            <a:spLocks noChangeArrowheads="1"/>
          </p:cNvSpPr>
          <p:nvPr/>
        </p:nvSpPr>
        <p:spPr>
          <a:xfrm>
            <a:off x="5673725" y="39688"/>
            <a:ext cx="4148138"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クリエイティブに！！</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楽しく</a:t>
            </a: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＆私らしく</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6" name="Rectangle 2">
            <a:extLst>
              <a:ext uri="{FF2B5EF4-FFF2-40B4-BE49-F238E27FC236}">
                <a16:creationId xmlns:a16="http://schemas.microsoft.com/office/drawing/2014/main" id="{D7DC67FC-DB90-D446-24D3-8CB1471E6C82}"/>
              </a:ext>
            </a:extLst>
          </p:cNvPr>
          <p:cNvSpPr txBox="1">
            <a:spLocks noChangeArrowheads="1"/>
          </p:cNvSpPr>
          <p:nvPr/>
        </p:nvSpPr>
        <p:spPr>
          <a:xfrm>
            <a:off x="200025" y="5588000"/>
            <a:ext cx="7011988"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①　自分のユニークな個性や特徴を捉える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②　自分のオリジナルの強みや才能を考える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③　相手や社会にお役に立つコンセプトをつくる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p:txBody>
      </p:sp>
    </p:spTree>
    <p:extLst>
      <p:ext uri="{BB962C8B-B14F-4D97-AF65-F5344CB8AC3E}">
        <p14:creationId xmlns:p14="http://schemas.microsoft.com/office/powerpoint/2010/main" val="95033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364073" y="6363433"/>
            <a:ext cx="252665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©Will &amp; Style </a:t>
            </a:r>
            <a:r>
              <a:rPr kumimoji="1" lang="en-US" altLang="ja-JP" sz="11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Co.,Ltd</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All rights reserved.</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7" name="直線コネクタ 6"/>
          <p:cNvCxnSpPr/>
          <p:nvPr/>
        </p:nvCxnSpPr>
        <p:spPr>
          <a:xfrm flipV="1">
            <a:off x="1199126" y="2362474"/>
            <a:ext cx="7477538" cy="36528"/>
          </a:xfrm>
          <a:prstGeom prst="line">
            <a:avLst/>
          </a:prstGeom>
          <a:ln w="12700">
            <a:gradFill flip="none" rotWithShape="1">
              <a:gsLst>
                <a:gs pos="50000">
                  <a:schemeClr val="tx1">
                    <a:lumMod val="65000"/>
                    <a:lumOff val="35000"/>
                  </a:schemeClr>
                </a:gs>
                <a:gs pos="0">
                  <a:schemeClr val="bg1"/>
                </a:gs>
                <a:gs pos="87000">
                  <a:schemeClr val="tx2">
                    <a:lumMod val="40000"/>
                    <a:lumOff val="60000"/>
                  </a:schemeClr>
                </a:gs>
                <a:gs pos="13000">
                  <a:schemeClr val="tx2">
                    <a:lumMod val="40000"/>
                    <a:lumOff val="60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a:off x="1190871" y="2085712"/>
            <a:ext cx="2795592" cy="11819"/>
          </a:xfrm>
          <a:prstGeom prst="line">
            <a:avLst/>
          </a:prstGeom>
          <a:ln w="12700">
            <a:gradFill flip="none" rotWithShape="1">
              <a:gsLst>
                <a:gs pos="50000">
                  <a:schemeClr val="tx1">
                    <a:lumMod val="65000"/>
                    <a:lumOff val="35000"/>
                  </a:schemeClr>
                </a:gs>
                <a:gs pos="0">
                  <a:schemeClr val="bg1"/>
                </a:gs>
                <a:gs pos="87000">
                  <a:schemeClr val="tx2">
                    <a:lumMod val="40000"/>
                    <a:lumOff val="60000"/>
                  </a:schemeClr>
                </a:gs>
                <a:gs pos="13000">
                  <a:schemeClr val="tx2">
                    <a:lumMod val="40000"/>
                    <a:lumOff val="60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114874" y="2380147"/>
            <a:ext cx="4575699" cy="1944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会　社：　株式会社ウィルアンドスタイル</a:t>
            </a:r>
            <a:endPar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a:t>
            </a:r>
            <a:r>
              <a:rPr lang="ja-JP" altLang="en-US" sz="1200" dirty="0">
                <a:solidFill>
                  <a:prstClr val="black">
                    <a:lumMod val="95000"/>
                    <a:lumOff val="5000"/>
                  </a:prstClr>
                </a:solidFill>
                <a:latin typeface="+mn-ea"/>
              </a:rPr>
              <a:t>講　師</a:t>
            </a:r>
            <a:r>
              <a:rPr kumimoji="0"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代表取締役　田中　</a:t>
            </a:r>
            <a:r>
              <a:rPr lang="ja-JP" altLang="en-US" sz="1200" dirty="0">
                <a:solidFill>
                  <a:prstClr val="black">
                    <a:lumMod val="95000"/>
                    <a:lumOff val="5000"/>
                  </a:prstClr>
                </a:solidFill>
                <a:latin typeface="+mn-ea"/>
              </a:rPr>
              <a:t>庸介</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電　話：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03 ― 6804 – </a:t>
            </a:r>
            <a:r>
              <a:rPr kumimoji="1" lang="en-US" altLang="ja-JP" sz="1200" dirty="0">
                <a:solidFill>
                  <a:prstClr val="black">
                    <a:lumMod val="95000"/>
                    <a:lumOff val="5000"/>
                  </a:prstClr>
                </a:solidFill>
                <a:latin typeface="+mn-ea"/>
              </a:rPr>
              <a:t>6725</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 </a:t>
            </a: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代表 ）</a:t>
            </a:r>
            <a:endPar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住　所：　東京都世田谷区成城８－４－２１</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sz="1200" dirty="0">
                <a:solidFill>
                  <a:prstClr val="black">
                    <a:lumMod val="95000"/>
                    <a:lumOff val="5000"/>
                  </a:prstClr>
                </a:solidFill>
                <a:latin typeface="+mn-ea"/>
              </a:rPr>
              <a:t>　　　　　　　成城クローチェ　２階</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メール：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info@willst.co.jp</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ＵＲＬ：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https://www.willst.co.jp</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697" y="560263"/>
            <a:ext cx="1112316" cy="1396353"/>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234" y="2539917"/>
            <a:ext cx="2556081" cy="537978"/>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550" y="2146702"/>
            <a:ext cx="2251282" cy="214658"/>
          </a:xfrm>
          <a:prstGeom prst="rect">
            <a:avLst/>
          </a:prstGeom>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3" y="6579301"/>
            <a:ext cx="9923264"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3"/>
          <p:cNvSpPr/>
          <p:nvPr/>
        </p:nvSpPr>
        <p:spPr>
          <a:xfrm>
            <a:off x="640080" y="4397331"/>
            <a:ext cx="8636924" cy="1792130"/>
          </a:xfrm>
          <a:prstGeom prst="round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FF0000"/>
                </a:solidFill>
              </a:rPr>
              <a:t>Vision:</a:t>
            </a:r>
          </a:p>
          <a:p>
            <a:pPr lvl="0">
              <a:spcBef>
                <a:spcPts val="600"/>
              </a:spcBef>
            </a:pPr>
            <a:r>
              <a:rPr kumimoji="1" lang="en-US" altLang="ja-JP" sz="1000" dirty="0">
                <a:solidFill>
                  <a:schemeClr val="tx1"/>
                </a:solidFill>
                <a:latin typeface="游ゴシック" panose="020B0400000000000000" pitchFamily="50" charset="-128"/>
              </a:rPr>
              <a:t>“ Possibility  ×</a:t>
            </a:r>
            <a:r>
              <a:rPr kumimoji="1" lang="ja-JP" altLang="en-US" sz="1000" dirty="0">
                <a:solidFill>
                  <a:schemeClr val="tx1"/>
                </a:solidFill>
                <a:latin typeface="游ゴシック" panose="020B0400000000000000" pitchFamily="50" charset="-128"/>
              </a:rPr>
              <a:t>  </a:t>
            </a:r>
            <a:r>
              <a:rPr kumimoji="1" lang="en-US" altLang="ja-JP" sz="1000" dirty="0">
                <a:solidFill>
                  <a:schemeClr val="tx1"/>
                </a:solidFill>
                <a:latin typeface="游ゴシック" panose="020B0400000000000000" pitchFamily="50" charset="-128"/>
              </a:rPr>
              <a:t>Hospitality  =  </a:t>
            </a:r>
            <a:r>
              <a:rPr kumimoji="1" lang="ja-JP" altLang="en-US" sz="1000" dirty="0">
                <a:solidFill>
                  <a:schemeClr val="tx1"/>
                </a:solidFill>
                <a:latin typeface="游ゴシック" panose="020B0400000000000000" pitchFamily="50" charset="-128"/>
              </a:rPr>
              <a:t>個性ゆたかな共創社会を実現する</a:t>
            </a:r>
            <a:r>
              <a:rPr kumimoji="1" lang="en-US" altLang="ja-JP" sz="1000" dirty="0">
                <a:solidFill>
                  <a:schemeClr val="tx1"/>
                </a:solidFill>
                <a:latin typeface="游ゴシック" panose="020B0400000000000000" pitchFamily="50" charset="-128"/>
              </a:rPr>
              <a:t> ”</a:t>
            </a:r>
          </a:p>
          <a:p>
            <a:pPr lvl="0">
              <a:spcBef>
                <a:spcPts val="600"/>
              </a:spcBef>
            </a:pPr>
            <a:r>
              <a:rPr kumimoji="1" lang="ja-JP" altLang="en-US" sz="1000" dirty="0">
                <a:solidFill>
                  <a:schemeClr val="tx1"/>
                </a:solidFill>
                <a:latin typeface="游ゴシック" panose="020B0400000000000000" pitchFamily="50" charset="-128"/>
              </a:rPr>
              <a:t>自分の意志で道を歩み、個性を発揮して未来を切り拓く。世界と絆を深めて新たな価値や物語を共に創り出す。</a:t>
            </a:r>
            <a:endParaRPr lang="en-US" altLang="ja-JP" sz="1000" dirty="0">
              <a:solidFill>
                <a:schemeClr val="tx1"/>
              </a:solidFill>
            </a:endParaRPr>
          </a:p>
          <a:p>
            <a:pPr lvl="0">
              <a:spcBef>
                <a:spcPts val="600"/>
              </a:spcBef>
            </a:pPr>
            <a:r>
              <a:rPr lang="en-US" altLang="ja-JP" dirty="0">
                <a:solidFill>
                  <a:srgbClr val="FF0000"/>
                </a:solidFill>
              </a:rPr>
              <a:t>Mission:</a:t>
            </a:r>
            <a:endParaRPr kumimoji="1" lang="en-US" altLang="ja-JP" sz="1050" dirty="0">
              <a:solidFill>
                <a:srgbClr val="FF0000"/>
              </a:solidFill>
              <a:latin typeface="游ゴシック" panose="020B0400000000000000" pitchFamily="50" charset="-128"/>
            </a:endParaRPr>
          </a:p>
          <a:p>
            <a:pPr lvl="0">
              <a:spcBef>
                <a:spcPts val="600"/>
              </a:spcBef>
            </a:pPr>
            <a:r>
              <a:rPr kumimoji="1" lang="en-US" altLang="ja-JP" sz="1000" dirty="0">
                <a:solidFill>
                  <a:schemeClr val="tx1"/>
                </a:solidFill>
                <a:latin typeface="游ゴシック" panose="020B0400000000000000" pitchFamily="50" charset="-128"/>
              </a:rPr>
              <a:t>Commitment</a:t>
            </a:r>
            <a:r>
              <a:rPr kumimoji="1" lang="ja-JP" altLang="en-US" sz="1000" dirty="0">
                <a:solidFill>
                  <a:schemeClr val="tx1"/>
                </a:solidFill>
                <a:latin typeface="游ゴシック" panose="020B0400000000000000" pitchFamily="50" charset="-128"/>
              </a:rPr>
              <a:t> ・・・ 私たちは、感謝と尊敬の念を持ち、本気と全力で取り組み、現場で共に心を合わせ、“必ず高い成果と価値”を創出します。</a:t>
            </a:r>
            <a:endParaRPr kumimoji="1" lang="en-US" altLang="ja-JP" sz="1000" dirty="0">
              <a:solidFill>
                <a:schemeClr val="tx1"/>
              </a:solidFill>
              <a:latin typeface="游ゴシック" panose="020B0400000000000000" pitchFamily="50" charset="-128"/>
            </a:endParaRPr>
          </a:p>
          <a:p>
            <a:pPr lvl="0">
              <a:spcBef>
                <a:spcPts val="600"/>
              </a:spcBef>
            </a:pPr>
            <a:r>
              <a:rPr kumimoji="1" lang="en-US" altLang="ja-JP" sz="1000" dirty="0">
                <a:solidFill>
                  <a:schemeClr val="tx1"/>
                </a:solidFill>
                <a:latin typeface="游ゴシック" panose="020B0400000000000000" pitchFamily="50" charset="-128"/>
              </a:rPr>
              <a:t>Change Agent</a:t>
            </a:r>
            <a:r>
              <a:rPr kumimoji="1" lang="ja-JP" altLang="en-US" sz="1000" dirty="0">
                <a:solidFill>
                  <a:schemeClr val="tx1"/>
                </a:solidFill>
                <a:latin typeface="游ゴシック" panose="020B0400000000000000" pitchFamily="50" charset="-128"/>
              </a:rPr>
              <a:t> ・・・ 私たちは、個人の意識変容と組織の風土変革の強みを生かし、痛みと喜びの先にある“自走して持続できる姿”を実現します。</a:t>
            </a:r>
            <a:endParaRPr kumimoji="1" lang="en-US" altLang="ja-JP" sz="1000" dirty="0">
              <a:solidFill>
                <a:schemeClr val="tx1"/>
              </a:solidFill>
              <a:latin typeface="游ゴシック" panose="020B0400000000000000" pitchFamily="50" charset="-128"/>
            </a:endParaRPr>
          </a:p>
        </p:txBody>
      </p:sp>
    </p:spTree>
    <p:extLst>
      <p:ext uri="{BB962C8B-B14F-4D97-AF65-F5344CB8AC3E}">
        <p14:creationId xmlns:p14="http://schemas.microsoft.com/office/powerpoint/2010/main" val="279064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0779" y="5366190"/>
            <a:ext cx="963993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　：　キャリア開発支援プログラム　「　自分の本来のスイッチで才能を発揮する　」</a:t>
            </a:r>
          </a:p>
        </p:txBody>
      </p:sp>
      <p:sp>
        <p:nvSpPr>
          <p:cNvPr id="5" name="テキスト ボックス 2">
            <a:extLst>
              <a:ext uri="{FF2B5EF4-FFF2-40B4-BE49-F238E27FC236}">
                <a16:creationId xmlns:a16="http://schemas.microsoft.com/office/drawing/2014/main" id="{AA73C90F-0865-47A8-B457-368A529D0683}"/>
              </a:ext>
            </a:extLst>
          </p:cNvPr>
          <p:cNvSpPr txBox="1">
            <a:spLocks noChangeArrowheads="1"/>
          </p:cNvSpPr>
          <p:nvPr/>
        </p:nvSpPr>
        <p:spPr bwMode="auto">
          <a:xfrm>
            <a:off x="6418554" y="1069975"/>
            <a:ext cx="2195102"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2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企業研修</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39E9A8D0-F55D-4E18-AED3-35934EBF4C4F}"/>
              </a:ext>
            </a:extLst>
          </p:cNvPr>
          <p:cNvSpPr txBox="1"/>
          <p:nvPr/>
        </p:nvSpPr>
        <p:spPr>
          <a:xfrm>
            <a:off x="335279" y="1069975"/>
            <a:ext cx="332232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第</a:t>
            </a:r>
            <a:r>
              <a:rPr kumimoji="0"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回　　対自己</a:t>
            </a:r>
          </a:p>
        </p:txBody>
      </p:sp>
    </p:spTree>
    <p:extLst>
      <p:ext uri="{BB962C8B-B14F-4D97-AF65-F5344CB8AC3E}">
        <p14:creationId xmlns:p14="http://schemas.microsoft.com/office/powerpoint/2010/main" val="73162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EF86C277-6719-1907-FAC0-606EA6A98D04}"/>
              </a:ext>
            </a:extLst>
          </p:cNvPr>
          <p:cNvSpPr>
            <a:spLocks noChangeArrowheads="1"/>
          </p:cNvSpPr>
          <p:nvPr/>
        </p:nvSpPr>
        <p:spPr bwMode="auto">
          <a:xfrm>
            <a:off x="271463" y="1223963"/>
            <a:ext cx="9285287" cy="4895850"/>
          </a:xfrm>
          <a:prstGeom prst="foldedCorner">
            <a:avLst>
              <a:gd name="adj" fmla="val 6319"/>
            </a:avLst>
          </a:prstGeom>
          <a:solidFill>
            <a:srgbClr val="FFFFFF"/>
          </a:solidFill>
          <a:ln w="9525">
            <a:solidFill>
              <a:srgbClr val="000000"/>
            </a:solidFill>
            <a:round/>
            <a:headEnd/>
            <a:tailEnd/>
          </a:ln>
          <a:effectLst>
            <a:outerShdw dist="107763" dir="2700000" algn="ctr" rotWithShape="0">
              <a:srgbClr val="000000"/>
            </a:outerShdw>
          </a:effectLst>
        </p:spPr>
        <p:txBody>
          <a:bodyPr lIns="92075" tIns="46038" rIns="92075" bIns="46038" anchor="ct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800" b="0" i="0" u="none" strike="noStrike" kern="0" cap="none" spc="0" normalizeH="0" baseline="0" noProof="0">
              <a:ln>
                <a:noFill/>
              </a:ln>
              <a:solidFill>
                <a:srgbClr val="00325C"/>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1800" b="0" i="0" u="none" strike="noStrike" kern="0" cap="none" spc="0" normalizeH="0" baseline="0" noProof="0">
              <a:ln>
                <a:noFill/>
              </a:ln>
              <a:solidFill>
                <a:srgbClr val="00325C"/>
              </a:solidFill>
              <a:effectLst/>
              <a:uLnTx/>
              <a:uFillTx/>
              <a:latin typeface="Arial" charset="0"/>
              <a:ea typeface="ＭＳ Ｐゴシック" charset="-128"/>
              <a:cs typeface="+mn-cs"/>
            </a:endParaRPr>
          </a:p>
        </p:txBody>
      </p:sp>
      <p:sp>
        <p:nvSpPr>
          <p:cNvPr id="51203" name="Text Box 2">
            <a:extLst>
              <a:ext uri="{FF2B5EF4-FFF2-40B4-BE49-F238E27FC236}">
                <a16:creationId xmlns:a16="http://schemas.microsoft.com/office/drawing/2014/main" id="{17D9D781-F260-9D33-EB11-2BEA1B871FAF}"/>
              </a:ext>
            </a:extLst>
          </p:cNvPr>
          <p:cNvSpPr txBox="1">
            <a:spLocks noChangeArrowheads="1"/>
          </p:cNvSpPr>
          <p:nvPr/>
        </p:nvSpPr>
        <p:spPr bwMode="auto">
          <a:xfrm>
            <a:off x="450850" y="1412875"/>
            <a:ext cx="8894763" cy="357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キャリア開発支援</a:t>
            </a:r>
            <a:endParaRPr kumimoji="1" lang="en-US" altLang="ja-JP" sz="24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ts val="1200"/>
              </a:spcBef>
              <a:spcAft>
                <a:spcPct val="0"/>
              </a:spcAft>
              <a:buClrTx/>
              <a:buSzTx/>
              <a:buFont typeface="Wingdings 3" panose="05040102010807070707" pitchFamily="18" charset="2"/>
              <a:buNone/>
              <a:tabLst/>
              <a:defRPr/>
            </a:pPr>
            <a:r>
              <a:rPr kumimoji="1" lang="ja-JP" altLang="en-US" sz="24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1" i="0" u="sng"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Career Development</a:t>
            </a:r>
            <a:r>
              <a:rPr kumimoji="1" lang="ja-JP" altLang="en-US" sz="2400" b="1" i="0" u="sng"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1" i="0" u="sng"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Support Programs</a:t>
            </a:r>
            <a:r>
              <a:rPr kumimoji="1" lang="ja-JP" altLang="en-US" sz="24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4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会社の人材育成方針や組織開発目標を前提にした上で、個々の社員のキャリア形成を中長期的な視点で支援をしていくための</a:t>
            </a:r>
            <a:r>
              <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PG</a:t>
            </a:r>
            <a:r>
              <a:rPr kumimoji="1" lang="ja-JP" altLang="en-US"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です。</a:t>
            </a:r>
            <a:endParaRPr kumimoji="1" lang="en-US" altLang="ja-JP" sz="2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FCFDCC9E-7273-E5F1-8998-61306A27D489}"/>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キャリア開発の大前提</a:t>
            </a:r>
            <a:endPar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C9BE8453-E526-8581-6EDB-6FDD8263C951}"/>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研修の目的目標</a:t>
            </a:r>
            <a:endPar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5">
            <a:extLst>
              <a:ext uri="{FF2B5EF4-FFF2-40B4-BE49-F238E27FC236}">
                <a16:creationId xmlns:a16="http://schemas.microsoft.com/office/drawing/2014/main" id="{96A06994-5285-8091-9A25-06A5EF37E35A}"/>
              </a:ext>
            </a:extLst>
          </p:cNvPr>
          <p:cNvSpPr>
            <a:spLocks noChangeArrowheads="1"/>
          </p:cNvSpPr>
          <p:nvPr/>
        </p:nvSpPr>
        <p:spPr bwMode="auto">
          <a:xfrm>
            <a:off x="328613" y="2278063"/>
            <a:ext cx="863600" cy="1144587"/>
          </a:xfrm>
          <a:prstGeom prst="rect">
            <a:avLst/>
          </a:prstGeom>
          <a:solidFill>
            <a:srgbClr val="002060"/>
          </a:solidFill>
          <a:ln w="9525"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algn="ctr" eaLnBrk="1" fontAlgn="auto" hangingPunct="1">
              <a:spcBef>
                <a:spcPts val="0"/>
              </a:spcBef>
              <a:spcAft>
                <a:spcPts val="0"/>
              </a:spcAft>
              <a:buClr>
                <a:srgbClr val="B2B2B2"/>
              </a:buClr>
              <a:buSzPct val="80000"/>
              <a:buFont typeface="Wingdings 3" pitchFamily="18" charset="2"/>
              <a:buNone/>
              <a:defRPr/>
            </a:pPr>
            <a:r>
              <a:rPr kumimoji="0" lang="ja-JP" altLang="en-US" sz="1400" kern="0" dirty="0">
                <a:solidFill>
                  <a:srgbClr val="FFFFFF"/>
                </a:solidFill>
                <a:latin typeface="ＭＳ Ｐゴシック" panose="020B0600070205080204" pitchFamily="50" charset="-128"/>
                <a:ea typeface="ＭＳ Ｐゴシック" panose="020B0600070205080204" pitchFamily="50" charset="-128"/>
              </a:rPr>
              <a:t>目的</a:t>
            </a:r>
            <a:endParaRPr kumimoji="0" lang="en-US" altLang="ja-JP" sz="1400" kern="0" dirty="0">
              <a:solidFill>
                <a:srgbClr val="FFFFFF"/>
              </a:solidFill>
              <a:latin typeface="ＭＳ Ｐゴシック" panose="020B0600070205080204" pitchFamily="50" charset="-128"/>
              <a:ea typeface="ＭＳ Ｐゴシック" panose="020B0600070205080204" pitchFamily="50" charset="-128"/>
            </a:endParaRPr>
          </a:p>
        </p:txBody>
      </p:sp>
      <p:sp>
        <p:nvSpPr>
          <p:cNvPr id="3" name="フローチャート: 処理 41">
            <a:extLst>
              <a:ext uri="{FF2B5EF4-FFF2-40B4-BE49-F238E27FC236}">
                <a16:creationId xmlns:a16="http://schemas.microsoft.com/office/drawing/2014/main" id="{14D1BB3A-7F9C-5A07-2FF9-FE5A57024A7F}"/>
              </a:ext>
            </a:extLst>
          </p:cNvPr>
          <p:cNvSpPr>
            <a:spLocks noChangeArrowheads="1"/>
          </p:cNvSpPr>
          <p:nvPr/>
        </p:nvSpPr>
        <p:spPr bwMode="auto">
          <a:xfrm>
            <a:off x="1285875" y="2284413"/>
            <a:ext cx="8243888" cy="1144587"/>
          </a:xfrm>
          <a:prstGeom prst="flowChartProcess">
            <a:avLst/>
          </a:prstGeom>
          <a:noFill/>
          <a:ln w="12700"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eaLnBrk="1" fontAlgn="auto" hangingPunct="1">
              <a:spcBef>
                <a:spcPct val="0"/>
              </a:spcBef>
              <a:spcAft>
                <a:spcPct val="0"/>
              </a:spcAft>
              <a:buClr>
                <a:srgbClr val="B2B2B2"/>
              </a:buClr>
              <a:buSzPct val="80000"/>
              <a:buFont typeface="Wingdings 3" pitchFamily="18" charset="2"/>
              <a:buNone/>
              <a:defRPr/>
            </a:pPr>
            <a:r>
              <a:rPr kumimoji="0" lang="ja-JP" altLang="en-US" sz="1400" kern="0" dirty="0">
                <a:solidFill>
                  <a:srgbClr val="000000"/>
                </a:solidFill>
                <a:latin typeface="ＭＳ Ｐゴシック" panose="020B0600070205080204" pitchFamily="50" charset="-128"/>
                <a:ea typeface="ＭＳ Ｐゴシック" panose="020B0600070205080204" pitchFamily="50" charset="-128"/>
              </a:rPr>
              <a:t>自分の生きる目的や働く意味の軸を明確にし、社会や会社や職場で果たすべき使命や</a:t>
            </a:r>
            <a:endParaRPr kumimoji="0" lang="en-US" altLang="ja-JP" sz="1400" kern="0" dirty="0">
              <a:solidFill>
                <a:srgbClr val="000000"/>
              </a:solidFill>
              <a:latin typeface="ＭＳ Ｐゴシック" panose="020B0600070205080204" pitchFamily="50" charset="-128"/>
              <a:ea typeface="ＭＳ Ｐゴシック" panose="020B0600070205080204" pitchFamily="50" charset="-128"/>
            </a:endParaRPr>
          </a:p>
          <a:p>
            <a:pPr eaLnBrk="1" fontAlgn="auto" hangingPunct="1">
              <a:spcBef>
                <a:spcPct val="0"/>
              </a:spcBef>
              <a:spcAft>
                <a:spcPct val="0"/>
              </a:spcAft>
              <a:buClr>
                <a:srgbClr val="B2B2B2"/>
              </a:buClr>
              <a:buSzPct val="80000"/>
              <a:buFont typeface="Wingdings 3" pitchFamily="18" charset="2"/>
              <a:buNone/>
              <a:defRPr/>
            </a:pPr>
            <a:r>
              <a:rPr kumimoji="0" lang="ja-JP" altLang="en-US" sz="1400" kern="0" dirty="0">
                <a:solidFill>
                  <a:srgbClr val="000000"/>
                </a:solidFill>
                <a:latin typeface="ＭＳ Ｐゴシック" panose="020B0600070205080204" pitchFamily="50" charset="-128"/>
                <a:ea typeface="ＭＳ Ｐゴシック" panose="020B0600070205080204" pitchFamily="50" charset="-128"/>
              </a:rPr>
              <a:t>役割の存在を定義し、内発的・主体的に柔軟で強靭なキャリアを歩む決意や覚悟を決める。</a:t>
            </a:r>
          </a:p>
        </p:txBody>
      </p:sp>
      <p:sp>
        <p:nvSpPr>
          <p:cNvPr id="4" name="正方形/長方形 5">
            <a:extLst>
              <a:ext uri="{FF2B5EF4-FFF2-40B4-BE49-F238E27FC236}">
                <a16:creationId xmlns:a16="http://schemas.microsoft.com/office/drawing/2014/main" id="{4ECBED64-6028-2C9C-F795-F9AB35566AFE}"/>
              </a:ext>
            </a:extLst>
          </p:cNvPr>
          <p:cNvSpPr>
            <a:spLocks noChangeArrowheads="1"/>
          </p:cNvSpPr>
          <p:nvPr/>
        </p:nvSpPr>
        <p:spPr bwMode="auto">
          <a:xfrm>
            <a:off x="330200" y="3933825"/>
            <a:ext cx="863600" cy="1144588"/>
          </a:xfrm>
          <a:prstGeom prst="rect">
            <a:avLst/>
          </a:prstGeom>
          <a:solidFill>
            <a:srgbClr val="002060"/>
          </a:solidFill>
          <a:ln w="9525"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algn="ctr" eaLnBrk="1" fontAlgn="auto" hangingPunct="1">
              <a:spcBef>
                <a:spcPts val="0"/>
              </a:spcBef>
              <a:spcAft>
                <a:spcPts val="0"/>
              </a:spcAft>
              <a:buClr>
                <a:srgbClr val="B2B2B2"/>
              </a:buClr>
              <a:buSzPct val="80000"/>
              <a:buFont typeface="Wingdings 3" pitchFamily="18" charset="2"/>
              <a:buNone/>
              <a:defRPr/>
            </a:pPr>
            <a:r>
              <a:rPr kumimoji="0" lang="ja-JP" altLang="en-US" sz="1400" kern="0" dirty="0">
                <a:solidFill>
                  <a:srgbClr val="FFFFFF"/>
                </a:solidFill>
                <a:latin typeface="ＭＳ Ｐゴシック" panose="020B0600070205080204" pitchFamily="50" charset="-128"/>
                <a:ea typeface="ＭＳ Ｐゴシック" panose="020B0600070205080204" pitchFamily="50" charset="-128"/>
              </a:rPr>
              <a:t>目標</a:t>
            </a:r>
          </a:p>
        </p:txBody>
      </p:sp>
      <p:sp>
        <p:nvSpPr>
          <p:cNvPr id="5" name="フローチャート: 処理 41">
            <a:extLst>
              <a:ext uri="{FF2B5EF4-FFF2-40B4-BE49-F238E27FC236}">
                <a16:creationId xmlns:a16="http://schemas.microsoft.com/office/drawing/2014/main" id="{3270BC17-423E-7A79-1089-A3C65B25EC99}"/>
              </a:ext>
            </a:extLst>
          </p:cNvPr>
          <p:cNvSpPr>
            <a:spLocks noChangeArrowheads="1"/>
          </p:cNvSpPr>
          <p:nvPr/>
        </p:nvSpPr>
        <p:spPr bwMode="auto">
          <a:xfrm>
            <a:off x="1287463" y="3940175"/>
            <a:ext cx="8243887" cy="1144588"/>
          </a:xfrm>
          <a:prstGeom prst="flowChartProcess">
            <a:avLst/>
          </a:prstGeom>
          <a:noFill/>
          <a:ln w="12700" algn="ctr">
            <a:solidFill>
              <a:schemeClr val="tx1"/>
            </a:solidFill>
            <a:round/>
            <a:headEnd/>
            <a:tailEnd/>
          </a:ln>
        </p:spPr>
        <p:txBody>
          <a:bodyPr wrap="none" anchor="ctr"/>
          <a:lstStyle>
            <a:lvl1pPr marL="217488" indent="-217488" eaLnBrk="0" hangingPunct="0">
              <a:spcBef>
                <a:spcPct val="25000"/>
              </a:spcBef>
              <a:spcAft>
                <a:spcPct val="25000"/>
              </a:spcAft>
              <a:buClr>
                <a:srgbClr val="00325C"/>
              </a:buClr>
              <a:buSzPct val="75000"/>
              <a:buFont typeface="Wingdings 3" pitchFamily="18" charset="2"/>
              <a:buChar char=""/>
              <a:defRPr kumimoji="1" sz="2400">
                <a:solidFill>
                  <a:srgbClr val="00325C"/>
                </a:solidFill>
                <a:latin typeface="Arial" charset="0"/>
                <a:ea typeface="ＭＳ Ｐゴシック" charset="-128"/>
              </a:defRPr>
            </a:lvl1pPr>
            <a:lvl2pPr marL="742950" indent="-285750" eaLnBrk="0" hangingPunct="0">
              <a:spcBef>
                <a:spcPct val="25000"/>
              </a:spcBef>
              <a:spcAft>
                <a:spcPct val="25000"/>
              </a:spcAft>
              <a:buClr>
                <a:srgbClr val="00325C"/>
              </a:buClr>
              <a:buSzPct val="75000"/>
              <a:buFont typeface="Wingdings 3" pitchFamily="18" charset="2"/>
              <a:buChar char=""/>
              <a:defRPr kumimoji="1" sz="2200">
                <a:solidFill>
                  <a:srgbClr val="00325C"/>
                </a:solidFill>
                <a:latin typeface="Arial" charset="0"/>
                <a:ea typeface="ＭＳ Ｐゴシック" charset="-128"/>
              </a:defRPr>
            </a:lvl2pPr>
            <a:lvl3pPr marL="1143000" indent="-228600" eaLnBrk="0" hangingPunct="0">
              <a:spcBef>
                <a:spcPct val="25000"/>
              </a:spcBef>
              <a:spcAft>
                <a:spcPct val="25000"/>
              </a:spcAft>
              <a:buClr>
                <a:srgbClr val="00325C"/>
              </a:buClr>
              <a:buSzPct val="75000"/>
              <a:buFont typeface="Wingdings 3" pitchFamily="18" charset="2"/>
              <a:buChar char=""/>
              <a:defRPr kumimoji="1" sz="2000">
                <a:solidFill>
                  <a:srgbClr val="00325C"/>
                </a:solidFill>
                <a:latin typeface="Arial" charset="0"/>
                <a:ea typeface="ＭＳ Ｐゴシック" charset="-128"/>
              </a:defRPr>
            </a:lvl3pPr>
            <a:lvl4pPr marL="1600200" indent="-228600" eaLnBrk="0" hangingPunct="0">
              <a:spcBef>
                <a:spcPct val="25000"/>
              </a:spcBef>
              <a:spcAft>
                <a:spcPct val="25000"/>
              </a:spcAft>
              <a:buClr>
                <a:srgbClr val="00325C"/>
              </a:buClr>
              <a:buSzPct val="75000"/>
              <a:buFont typeface="Wingdings 3" pitchFamily="18" charset="2"/>
              <a:buChar char=""/>
              <a:defRPr kumimoji="1">
                <a:solidFill>
                  <a:srgbClr val="00325C"/>
                </a:solidFill>
                <a:latin typeface="Arial" charset="0"/>
                <a:ea typeface="ＭＳ Ｐゴシック" charset="-128"/>
              </a:defRPr>
            </a:lvl4pPr>
            <a:lvl5pPr marL="2057400" indent="-228600" eaLnBrk="0"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eaLnBrk="1" fontAlgn="auto" hangingPunct="1">
              <a:spcBef>
                <a:spcPct val="0"/>
              </a:spcBef>
              <a:spcAft>
                <a:spcPct val="0"/>
              </a:spcAft>
              <a:buClr>
                <a:srgbClr val="B2B2B2"/>
              </a:buClr>
              <a:buSzPct val="80000"/>
              <a:buFont typeface="Wingdings 3" pitchFamily="18" charset="2"/>
              <a:buNone/>
              <a:defRPr/>
            </a:pPr>
            <a:r>
              <a:rPr kumimoji="0" lang="ja-JP" altLang="en-US" sz="1400" kern="0" dirty="0">
                <a:solidFill>
                  <a:srgbClr val="000000"/>
                </a:solidFill>
                <a:latin typeface="ＭＳ Ｐゴシック" panose="020B0600070205080204" pitchFamily="50" charset="-128"/>
                <a:ea typeface="ＭＳ Ｐゴシック" panose="020B0600070205080204" pitchFamily="50" charset="-128"/>
              </a:rPr>
              <a:t>〇〇〇〇社グループのフィールドの中で自分のありたい姿や目指したい人物を明確にし、理想と現実の</a:t>
            </a:r>
            <a:endParaRPr kumimoji="0" lang="en-US" altLang="ja-JP" sz="1400" kern="0" dirty="0">
              <a:solidFill>
                <a:srgbClr val="000000"/>
              </a:solidFill>
              <a:latin typeface="ＭＳ Ｐゴシック" panose="020B0600070205080204" pitchFamily="50" charset="-128"/>
              <a:ea typeface="ＭＳ Ｐゴシック" panose="020B0600070205080204" pitchFamily="50" charset="-128"/>
            </a:endParaRPr>
          </a:p>
          <a:p>
            <a:pPr eaLnBrk="1" fontAlgn="auto" hangingPunct="1">
              <a:spcBef>
                <a:spcPct val="0"/>
              </a:spcBef>
              <a:spcAft>
                <a:spcPct val="0"/>
              </a:spcAft>
              <a:buClr>
                <a:srgbClr val="B2B2B2"/>
              </a:buClr>
              <a:buSzPct val="80000"/>
              <a:buFont typeface="Wingdings 3" pitchFamily="18" charset="2"/>
              <a:buNone/>
              <a:defRPr/>
            </a:pPr>
            <a:r>
              <a:rPr kumimoji="0" lang="en-US" altLang="ja-JP" sz="1400" kern="0" dirty="0">
                <a:solidFill>
                  <a:srgbClr val="000000"/>
                </a:solidFill>
                <a:latin typeface="ＭＳ Ｐゴシック" panose="020B0600070205080204" pitchFamily="50" charset="-128"/>
                <a:ea typeface="ＭＳ Ｐゴシック" panose="020B0600070205080204" pitchFamily="50" charset="-128"/>
              </a:rPr>
              <a:t>GAP</a:t>
            </a:r>
            <a:r>
              <a:rPr kumimoji="0" lang="ja-JP" altLang="en-US" sz="1400" kern="0" dirty="0">
                <a:solidFill>
                  <a:srgbClr val="000000"/>
                </a:solidFill>
                <a:latin typeface="ＭＳ Ｐゴシック" panose="020B0600070205080204" pitchFamily="50" charset="-128"/>
                <a:ea typeface="ＭＳ Ｐゴシック" panose="020B0600070205080204" pitchFamily="50" charset="-128"/>
              </a:rPr>
              <a:t>から自分の何を変えるのかを明確にし、職場における能力開発やキャリア開発の行動につなげること。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F17D46-470F-4BA4-8DDC-5605EF97A58B}"/>
              </a:ext>
            </a:extLst>
          </p:cNvPr>
          <p:cNvSpPr txBox="1">
            <a:spLocks noChangeArrowheads="1"/>
          </p:cNvSpPr>
          <p:nvPr/>
        </p:nvSpPr>
        <p:spPr>
          <a:xfrm>
            <a:off x="101600" y="76200"/>
            <a:ext cx="4851400"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キャリア開発支援</a:t>
            </a:r>
            <a:r>
              <a:rPr lang="ja-JP" altLang="en-US" sz="1800" dirty="0">
                <a:solidFill>
                  <a:srgbClr val="000000"/>
                </a:solidFill>
                <a:latin typeface="ＭＳ Ｐゴシック" panose="020B0600070205080204" pitchFamily="50" charset="-128"/>
                <a:ea typeface="ＭＳ Ｐゴシック" panose="020B0600070205080204" pitchFamily="50" charset="-128"/>
              </a:rPr>
              <a:t>プログラム</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安心安全の場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相互尊重の場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多様性受容の場</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endParaRPr kumimoji="0"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3" name="Rectangle 2">
            <a:extLst>
              <a:ext uri="{FF2B5EF4-FFF2-40B4-BE49-F238E27FC236}">
                <a16:creationId xmlns:a16="http://schemas.microsoft.com/office/drawing/2014/main" id="{F7F94B54-DE4C-4377-9909-72DB2636AE4E}"/>
              </a:ext>
            </a:extLst>
          </p:cNvPr>
          <p:cNvSpPr txBox="1">
            <a:spLocks noChangeArrowheads="1"/>
          </p:cNvSpPr>
          <p:nvPr/>
        </p:nvSpPr>
        <p:spPr>
          <a:xfrm>
            <a:off x="7473950" y="86162"/>
            <a:ext cx="2347913"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オープンマインド</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ポジビリティ</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未来志向</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153A742-4165-0817-91F7-E7008E6AC4DF}"/>
              </a:ext>
            </a:extLst>
          </p:cNvPr>
          <p:cNvSpPr txBox="1">
            <a:spLocks noChangeArrowheads="1"/>
          </p:cNvSpPr>
          <p:nvPr/>
        </p:nvSpPr>
        <p:spPr>
          <a:xfrm>
            <a:off x="101600" y="76200"/>
            <a:ext cx="5572125"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ウォーミングアップ　～　幸せを感じる瞬間　～</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3" name="Rectangle 2">
            <a:extLst>
              <a:ext uri="{FF2B5EF4-FFF2-40B4-BE49-F238E27FC236}">
                <a16:creationId xmlns:a16="http://schemas.microsoft.com/office/drawing/2014/main" id="{D3CF098B-386D-57BB-8CC6-75D3DB88535A}"/>
              </a:ext>
            </a:extLst>
          </p:cNvPr>
          <p:cNvSpPr txBox="1">
            <a:spLocks noChangeArrowheads="1"/>
          </p:cNvSpPr>
          <p:nvPr/>
        </p:nvSpPr>
        <p:spPr>
          <a:xfrm>
            <a:off x="5673725" y="77788"/>
            <a:ext cx="4148138"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ひと、もの、こと、おと、かね、場所</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見る、聞く、書く、話す、読む</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感じる、考える、味わう</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触れている、囲まれる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言われる、思われる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にやける、微笑む</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ゆるむ、寛ぐ</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安心、安全</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素の私</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etc</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027C585-3126-9C2E-BF26-AE18C764F074}"/>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幸せな人生とは　  　　　　    　　　　　　　　　　　　　　　　　　　　　　　　</a:t>
            </a: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　理論・方法　：　幸福学　」</a:t>
            </a:r>
            <a:endParaRPr kumimoji="0" lang="ja-JP" altLang="en-US" sz="18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371" name="AutoShape 3" descr="50%">
            <a:extLst>
              <a:ext uri="{FF2B5EF4-FFF2-40B4-BE49-F238E27FC236}">
                <a16:creationId xmlns:a16="http://schemas.microsoft.com/office/drawing/2014/main" id="{5DBAD186-FD98-6F2C-B3FD-12E017ED0B94}"/>
              </a:ext>
            </a:extLst>
          </p:cNvPr>
          <p:cNvSpPr>
            <a:spLocks noChangeArrowheads="1"/>
          </p:cNvSpPr>
          <p:nvPr/>
        </p:nvSpPr>
        <p:spPr bwMode="auto">
          <a:xfrm>
            <a:off x="1690688" y="3730625"/>
            <a:ext cx="2287587" cy="1627188"/>
          </a:xfrm>
          <a:prstGeom prst="roundRect">
            <a:avLst>
              <a:gd name="adj" fmla="val 7856"/>
            </a:avLst>
          </a:prstGeom>
          <a:blipFill dpi="0" rotWithShape="0">
            <a:blip r:embed="rId2"/>
            <a:srcRect/>
            <a:tile tx="0" ty="0" sx="100000" sy="100000" flip="none" algn="tl"/>
          </a:blipFill>
          <a:ln w="25400">
            <a:solidFill>
              <a:srgbClr val="FF0000"/>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感情 </a:t>
            </a:r>
            <a:r>
              <a:rPr kumimoji="0"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58372" name="AutoShape 4" descr="50%">
            <a:extLst>
              <a:ext uri="{FF2B5EF4-FFF2-40B4-BE49-F238E27FC236}">
                <a16:creationId xmlns:a16="http://schemas.microsoft.com/office/drawing/2014/main" id="{2A12ECE1-D050-B319-462A-10FC6020D6DA}"/>
              </a:ext>
            </a:extLst>
          </p:cNvPr>
          <p:cNvSpPr>
            <a:spLocks noChangeArrowheads="1"/>
          </p:cNvSpPr>
          <p:nvPr/>
        </p:nvSpPr>
        <p:spPr bwMode="auto">
          <a:xfrm>
            <a:off x="5938838" y="3744913"/>
            <a:ext cx="2287587" cy="1627187"/>
          </a:xfrm>
          <a:prstGeom prst="roundRect">
            <a:avLst>
              <a:gd name="adj" fmla="val 7856"/>
            </a:avLst>
          </a:prstGeom>
          <a:blipFill dpi="0" rotWithShape="0">
            <a:blip r:embed="rId2"/>
            <a:srcRect/>
            <a:tile tx="0" ty="0" sx="100000" sy="100000" flip="none" algn="tl"/>
          </a:blipFill>
          <a:ln w="25400">
            <a:solidFill>
              <a:srgbClr val="FF0000"/>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思考 </a:t>
            </a:r>
            <a:r>
              <a:rPr kumimoji="0" lang="en-US" altLang="ja-JP"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cxnSp>
        <p:nvCxnSpPr>
          <p:cNvPr id="58373" name="AutoShape 5">
            <a:extLst>
              <a:ext uri="{FF2B5EF4-FFF2-40B4-BE49-F238E27FC236}">
                <a16:creationId xmlns:a16="http://schemas.microsoft.com/office/drawing/2014/main" id="{07182B57-4162-9377-8159-113009FFE7A5}"/>
              </a:ext>
            </a:extLst>
          </p:cNvPr>
          <p:cNvCxnSpPr>
            <a:cxnSpLocks noChangeShapeType="1"/>
            <a:stCxn id="58375" idx="4"/>
            <a:endCxn id="58371" idx="3"/>
          </p:cNvCxnSpPr>
          <p:nvPr/>
        </p:nvCxnSpPr>
        <p:spPr bwMode="auto">
          <a:xfrm rot="5400000">
            <a:off x="3971131" y="3590132"/>
            <a:ext cx="962025" cy="947738"/>
          </a:xfrm>
          <a:prstGeom prst="bentConnector2">
            <a:avLst/>
          </a:prstGeom>
          <a:noFill/>
          <a:ln w="38100">
            <a:solidFill>
              <a:srgbClr val="FF0000"/>
            </a:solidFill>
            <a:miter lim="800000"/>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cxnSp>
      <p:cxnSp>
        <p:nvCxnSpPr>
          <p:cNvPr id="58374" name="AutoShape 6">
            <a:extLst>
              <a:ext uri="{FF2B5EF4-FFF2-40B4-BE49-F238E27FC236}">
                <a16:creationId xmlns:a16="http://schemas.microsoft.com/office/drawing/2014/main" id="{6DC57EF0-74CF-C099-F452-1F33FBEE2F51}"/>
              </a:ext>
            </a:extLst>
          </p:cNvPr>
          <p:cNvCxnSpPr>
            <a:cxnSpLocks noChangeShapeType="1"/>
            <a:stCxn id="58375" idx="4"/>
            <a:endCxn id="58372" idx="1"/>
          </p:cNvCxnSpPr>
          <p:nvPr/>
        </p:nvCxnSpPr>
        <p:spPr bwMode="auto">
          <a:xfrm rot="16200000" flipH="1">
            <a:off x="4944270" y="3564731"/>
            <a:ext cx="976312" cy="1012825"/>
          </a:xfrm>
          <a:prstGeom prst="bentConnector2">
            <a:avLst/>
          </a:prstGeom>
          <a:noFill/>
          <a:ln w="38100">
            <a:solidFill>
              <a:srgbClr val="FF0000"/>
            </a:solidFill>
            <a:miter lim="800000"/>
            <a:headEnd type="stealth"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cxnSp>
      <p:sp>
        <p:nvSpPr>
          <p:cNvPr id="58375" name="Oval 7">
            <a:extLst>
              <a:ext uri="{FF2B5EF4-FFF2-40B4-BE49-F238E27FC236}">
                <a16:creationId xmlns:a16="http://schemas.microsoft.com/office/drawing/2014/main" id="{4DD71BC7-B971-DBD8-897F-CD6FD10B7D1E}"/>
              </a:ext>
            </a:extLst>
          </p:cNvPr>
          <p:cNvSpPr>
            <a:spLocks noChangeArrowheads="1"/>
          </p:cNvSpPr>
          <p:nvPr/>
        </p:nvSpPr>
        <p:spPr bwMode="auto">
          <a:xfrm>
            <a:off x="4305300" y="2660650"/>
            <a:ext cx="1241425" cy="922338"/>
          </a:xfrm>
          <a:prstGeom prst="ellipse">
            <a:avLst/>
          </a:prstGeom>
          <a:solidFill>
            <a:srgbClr val="FF0000">
              <a:alpha val="70195"/>
            </a:srgbClr>
          </a:solidFill>
          <a:ln w="38100">
            <a:solidFill>
              <a:srgbClr val="FFCCCC"/>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0"/>
              </a:spcBef>
              <a:spcAft>
                <a:spcPct val="10000"/>
              </a:spcAft>
              <a:buClr>
                <a:srgbClr val="B2B2B2"/>
              </a:buClr>
              <a:buSzPct val="80000"/>
              <a:buFontTx/>
              <a:buNone/>
              <a:tabLst/>
              <a:defRPr/>
            </a:pPr>
            <a:r>
              <a:rPr kumimoji="0" lang="ja-JP" altLang="en-US"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mn-cs"/>
              </a:rPr>
              <a:t>幸せ</a:t>
            </a:r>
            <a:endParaRPr kumimoji="0" lang="en-US" altLang="ja-JP" sz="20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
        <p:nvSpPr>
          <p:cNvPr id="58376" name="Oval 8">
            <a:extLst>
              <a:ext uri="{FF2B5EF4-FFF2-40B4-BE49-F238E27FC236}">
                <a16:creationId xmlns:a16="http://schemas.microsoft.com/office/drawing/2014/main" id="{44A3143F-6DE1-0DC1-78AC-764BF4B8467F}"/>
              </a:ext>
            </a:extLst>
          </p:cNvPr>
          <p:cNvSpPr>
            <a:spLocks noChangeArrowheads="1"/>
          </p:cNvSpPr>
          <p:nvPr/>
        </p:nvSpPr>
        <p:spPr bwMode="auto">
          <a:xfrm>
            <a:off x="2214563" y="4070350"/>
            <a:ext cx="1241425" cy="920750"/>
          </a:xfrm>
          <a:prstGeom prst="ellipse">
            <a:avLst/>
          </a:prstGeom>
          <a:solidFill>
            <a:srgbClr val="FF0000">
              <a:alpha val="70195"/>
            </a:srgbClr>
          </a:solidFill>
          <a:ln w="38100">
            <a:solidFill>
              <a:srgbClr val="FFCCCC"/>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0"/>
              </a:spcBef>
              <a:spcAft>
                <a:spcPct val="10000"/>
              </a:spcAft>
              <a:buClr>
                <a:srgbClr val="B2B2B2"/>
              </a:buClr>
              <a:buSzPct val="80000"/>
              <a:buFontTx/>
              <a:buNone/>
              <a:tabLst/>
              <a:defRPr/>
            </a:pPr>
            <a:r>
              <a:rPr kumimoji="0" lang="ja-JP" altLang="en-US" sz="16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mn-cs"/>
              </a:rPr>
              <a:t>喜び</a:t>
            </a:r>
          </a:p>
        </p:txBody>
      </p:sp>
      <p:sp>
        <p:nvSpPr>
          <p:cNvPr id="58377" name="Oval 9">
            <a:extLst>
              <a:ext uri="{FF2B5EF4-FFF2-40B4-BE49-F238E27FC236}">
                <a16:creationId xmlns:a16="http://schemas.microsoft.com/office/drawing/2014/main" id="{FC1A9FFF-33C1-42F2-DEF3-F26C1E838225}"/>
              </a:ext>
            </a:extLst>
          </p:cNvPr>
          <p:cNvSpPr>
            <a:spLocks noChangeArrowheads="1"/>
          </p:cNvSpPr>
          <p:nvPr/>
        </p:nvSpPr>
        <p:spPr bwMode="auto">
          <a:xfrm>
            <a:off x="6461125" y="4070350"/>
            <a:ext cx="1243013" cy="920750"/>
          </a:xfrm>
          <a:prstGeom prst="ellipse">
            <a:avLst/>
          </a:prstGeom>
          <a:solidFill>
            <a:srgbClr val="FF0000">
              <a:alpha val="70195"/>
            </a:srgbClr>
          </a:solidFill>
          <a:ln w="38100">
            <a:solidFill>
              <a:srgbClr val="FFCCCC"/>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0"/>
              </a:spcBef>
              <a:spcAft>
                <a:spcPct val="10000"/>
              </a:spcAft>
              <a:buClr>
                <a:srgbClr val="B2B2B2"/>
              </a:buClr>
              <a:buSzPct val="80000"/>
              <a:buFontTx/>
              <a:buNone/>
              <a:tabLst/>
              <a:defRPr/>
            </a:pPr>
            <a:r>
              <a:rPr kumimoji="0" lang="ja-JP" altLang="en-US" sz="16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mn-cs"/>
              </a:rPr>
              <a:t>意義</a:t>
            </a:r>
          </a:p>
        </p:txBody>
      </p:sp>
      <p:sp>
        <p:nvSpPr>
          <p:cNvPr id="58378" name="AutoShape 10" descr="50%">
            <a:extLst>
              <a:ext uri="{FF2B5EF4-FFF2-40B4-BE49-F238E27FC236}">
                <a16:creationId xmlns:a16="http://schemas.microsoft.com/office/drawing/2014/main" id="{0B1C4AAB-F1FC-2CB8-310F-7F430924D128}"/>
              </a:ext>
            </a:extLst>
          </p:cNvPr>
          <p:cNvSpPr>
            <a:spLocks noChangeArrowheads="1"/>
          </p:cNvSpPr>
          <p:nvPr/>
        </p:nvSpPr>
        <p:spPr bwMode="auto">
          <a:xfrm>
            <a:off x="6332538" y="3635375"/>
            <a:ext cx="1501775" cy="271463"/>
          </a:xfrm>
          <a:prstGeom prst="roundRect">
            <a:avLst>
              <a:gd name="adj" fmla="val 7856"/>
            </a:avLst>
          </a:prstGeom>
          <a:blipFill dpi="0" rotWithShape="0">
            <a:blip r:embed="rId2"/>
            <a:srcRect/>
            <a:tile tx="0" ty="0" sx="100000" sy="100000" flip="none" algn="tl"/>
          </a:blipFill>
          <a:ln w="25400">
            <a:solidFill>
              <a:srgbClr val="FF0000"/>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将来の利益</a:t>
            </a:r>
          </a:p>
        </p:txBody>
      </p:sp>
      <p:sp>
        <p:nvSpPr>
          <p:cNvPr id="58379" name="AutoShape 11" descr="50%">
            <a:extLst>
              <a:ext uri="{FF2B5EF4-FFF2-40B4-BE49-F238E27FC236}">
                <a16:creationId xmlns:a16="http://schemas.microsoft.com/office/drawing/2014/main" id="{39942EBA-25BA-9296-BC36-C831CEFFCA4E}"/>
              </a:ext>
            </a:extLst>
          </p:cNvPr>
          <p:cNvSpPr>
            <a:spLocks noChangeArrowheads="1"/>
          </p:cNvSpPr>
          <p:nvPr/>
        </p:nvSpPr>
        <p:spPr bwMode="auto">
          <a:xfrm>
            <a:off x="2082800" y="3635375"/>
            <a:ext cx="1503363" cy="271463"/>
          </a:xfrm>
          <a:prstGeom prst="roundRect">
            <a:avLst>
              <a:gd name="adj" fmla="val 7856"/>
            </a:avLst>
          </a:prstGeom>
          <a:blipFill dpi="0" rotWithShape="0">
            <a:blip r:embed="rId2"/>
            <a:srcRect/>
            <a:tile tx="0" ty="0" sx="100000" sy="100000" flip="none" algn="tl"/>
          </a:blipFill>
          <a:ln w="25400">
            <a:solidFill>
              <a:srgbClr val="FF0000"/>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現在の利益</a:t>
            </a:r>
          </a:p>
        </p:txBody>
      </p:sp>
      <p:sp>
        <p:nvSpPr>
          <p:cNvPr id="58380" name="AutoShape 12" descr="50%">
            <a:extLst>
              <a:ext uri="{FF2B5EF4-FFF2-40B4-BE49-F238E27FC236}">
                <a16:creationId xmlns:a16="http://schemas.microsoft.com/office/drawing/2014/main" id="{FB134AED-6AC5-9A68-56FA-373667386456}"/>
              </a:ext>
            </a:extLst>
          </p:cNvPr>
          <p:cNvSpPr>
            <a:spLocks noChangeArrowheads="1"/>
          </p:cNvSpPr>
          <p:nvPr/>
        </p:nvSpPr>
        <p:spPr bwMode="auto">
          <a:xfrm>
            <a:off x="4305300" y="4433888"/>
            <a:ext cx="1239838" cy="217487"/>
          </a:xfrm>
          <a:prstGeom prst="roundRect">
            <a:avLst>
              <a:gd name="adj" fmla="val 7856"/>
            </a:avLst>
          </a:prstGeom>
          <a:blipFill dpi="0" rotWithShape="0">
            <a:blip r:embed="rId2"/>
            <a:srcRect/>
            <a:tile tx="0" ty="0" sx="100000" sy="100000" flip="none" algn="tl"/>
          </a:blipFill>
          <a:ln w="25400">
            <a:solidFill>
              <a:srgbClr val="FF0000"/>
            </a:solidFill>
            <a:round/>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6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同時体験</a:t>
            </a:r>
          </a:p>
        </p:txBody>
      </p:sp>
      <p:pic>
        <p:nvPicPr>
          <p:cNvPr id="58381" name="Picture 13" descr="j0078625">
            <a:extLst>
              <a:ext uri="{FF2B5EF4-FFF2-40B4-BE49-F238E27FC236}">
                <a16:creationId xmlns:a16="http://schemas.microsoft.com/office/drawing/2014/main" id="{9EF578F7-7261-2701-F7E2-DF4322A32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2636838"/>
            <a:ext cx="3698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AutoShape 16">
            <a:extLst>
              <a:ext uri="{FF2B5EF4-FFF2-40B4-BE49-F238E27FC236}">
                <a16:creationId xmlns:a16="http://schemas.microsoft.com/office/drawing/2014/main" id="{D47B38B8-46E0-95DD-5933-1EAE8E432321}"/>
              </a:ext>
            </a:extLst>
          </p:cNvPr>
          <p:cNvSpPr>
            <a:spLocks noChangeArrowheads="1"/>
          </p:cNvSpPr>
          <p:nvPr/>
        </p:nvSpPr>
        <p:spPr bwMode="auto">
          <a:xfrm>
            <a:off x="5940425" y="2754313"/>
            <a:ext cx="2220913" cy="704850"/>
          </a:xfrm>
          <a:prstGeom prst="wedgeEllipseCallout">
            <a:avLst>
              <a:gd name="adj1" fmla="val -61088"/>
              <a:gd name="adj2" fmla="val -34069"/>
            </a:avLst>
          </a:prstGeom>
          <a:noFill/>
          <a:ln w="9525">
            <a:solidFill>
              <a:srgbClr val="000000"/>
            </a:solidFill>
            <a:miter lim="800000"/>
            <a:headEnd/>
            <a:tailEnd/>
          </a:ln>
          <a:effectLst/>
        </p:spPr>
        <p:txBody>
          <a:bodyPr anchor="ctr"/>
          <a:lstStyle>
            <a:lvl1pPr marL="217488" indent="-217488">
              <a:spcBef>
                <a:spcPct val="25000"/>
              </a:spcBef>
              <a:spcAft>
                <a:spcPct val="25000"/>
              </a:spcAft>
              <a:buClr>
                <a:srgbClr val="00325C"/>
              </a:buClr>
              <a:buSzPct val="75000"/>
              <a:buFont typeface="Wingdings 3" panose="05040102010807070707" pitchFamily="18" charset="2"/>
              <a:buChar char=""/>
              <a:defRPr sz="2400">
                <a:solidFill>
                  <a:srgbClr val="00325C"/>
                </a:solidFill>
                <a:latin typeface="Arial" panose="020B0604020202020204" pitchFamily="34" charset="0"/>
              </a:defRPr>
            </a:lvl1pPr>
            <a:lvl2pPr marL="742950" indent="-285750">
              <a:spcBef>
                <a:spcPct val="25000"/>
              </a:spcBef>
              <a:spcAft>
                <a:spcPct val="25000"/>
              </a:spcAft>
              <a:buClr>
                <a:srgbClr val="00325C"/>
              </a:buClr>
              <a:buSzPct val="75000"/>
              <a:buFont typeface="Wingdings 3" panose="05040102010807070707" pitchFamily="18" charset="2"/>
              <a:buChar char=""/>
              <a:defRPr sz="2200">
                <a:solidFill>
                  <a:srgbClr val="00325C"/>
                </a:solidFill>
                <a:latin typeface="Arial" panose="020B0604020202020204" pitchFamily="34" charset="0"/>
              </a:defRPr>
            </a:lvl2pPr>
            <a:lvl3pPr marL="1143000" indent="-228600">
              <a:spcBef>
                <a:spcPct val="25000"/>
              </a:spcBef>
              <a:spcAft>
                <a:spcPct val="25000"/>
              </a:spcAft>
              <a:buClr>
                <a:srgbClr val="00325C"/>
              </a:buClr>
              <a:buSzPct val="75000"/>
              <a:buFont typeface="Wingdings 3" panose="05040102010807070707" pitchFamily="18" charset="2"/>
              <a:buChar char=""/>
              <a:defRPr sz="2000">
                <a:solidFill>
                  <a:srgbClr val="00325C"/>
                </a:solidFill>
                <a:latin typeface="Arial" panose="020B0604020202020204" pitchFamily="34" charset="0"/>
              </a:defRPr>
            </a:lvl3pPr>
            <a:lvl4pPr marL="1600200" indent="-228600">
              <a:spcBef>
                <a:spcPct val="25000"/>
              </a:spcBef>
              <a:spcAft>
                <a:spcPct val="25000"/>
              </a:spcAft>
              <a:buClr>
                <a:srgbClr val="00325C"/>
              </a:buClr>
              <a:buSzPct val="75000"/>
              <a:buFont typeface="Wingdings 3" panose="05040102010807070707" pitchFamily="18" charset="2"/>
              <a:buChar char=""/>
              <a:defRPr>
                <a:solidFill>
                  <a:srgbClr val="00325C"/>
                </a:solidFill>
                <a:latin typeface="Arial" panose="020B0604020202020204" pitchFamily="34" charset="0"/>
              </a:defRPr>
            </a:lvl4pPr>
            <a:lvl5pPr marL="2057400" indent="-228600">
              <a:spcBef>
                <a:spcPct val="25000"/>
              </a:spcBef>
              <a:spcAft>
                <a:spcPct val="25000"/>
              </a:spcAft>
              <a:buClr>
                <a:srgbClr val="00325C"/>
              </a:buClr>
              <a:buSzPct val="75000"/>
              <a:buFont typeface="Wingdings 3" panose="05040102010807070707" pitchFamily="18" charset="2"/>
              <a:buChar char=""/>
              <a:defRPr sz="1600">
                <a:solidFill>
                  <a:srgbClr val="00325C"/>
                </a:solidFill>
                <a:latin typeface="Arial" panose="020B0604020202020204" pitchFamily="34" charset="0"/>
              </a:defRPr>
            </a:lvl5pPr>
            <a:lvl6pPr marL="2514600" indent="-228600" eaLnBrk="0" fontAlgn="base" hangingPunct="0">
              <a:spcBef>
                <a:spcPct val="25000"/>
              </a:spcBef>
              <a:spcAft>
                <a:spcPct val="25000"/>
              </a:spcAft>
              <a:buClr>
                <a:srgbClr val="00325C"/>
              </a:buClr>
              <a:buSzPct val="75000"/>
              <a:buFont typeface="Wingdings 3" panose="05040102010807070707" pitchFamily="18" charset="2"/>
              <a:buChar char=""/>
              <a:defRPr sz="1600">
                <a:solidFill>
                  <a:srgbClr val="00325C"/>
                </a:solidFill>
                <a:latin typeface="Arial" panose="020B0604020202020204" pitchFamily="34" charset="0"/>
              </a:defRPr>
            </a:lvl6pPr>
            <a:lvl7pPr marL="2971800" indent="-228600" eaLnBrk="0" fontAlgn="base" hangingPunct="0">
              <a:spcBef>
                <a:spcPct val="25000"/>
              </a:spcBef>
              <a:spcAft>
                <a:spcPct val="25000"/>
              </a:spcAft>
              <a:buClr>
                <a:srgbClr val="00325C"/>
              </a:buClr>
              <a:buSzPct val="75000"/>
              <a:buFont typeface="Wingdings 3" panose="05040102010807070707" pitchFamily="18" charset="2"/>
              <a:buChar char=""/>
              <a:defRPr sz="1600">
                <a:solidFill>
                  <a:srgbClr val="00325C"/>
                </a:solidFill>
                <a:latin typeface="Arial" panose="020B0604020202020204" pitchFamily="34" charset="0"/>
              </a:defRPr>
            </a:lvl7pPr>
            <a:lvl8pPr marL="3429000" indent="-228600" eaLnBrk="0" fontAlgn="base" hangingPunct="0">
              <a:spcBef>
                <a:spcPct val="25000"/>
              </a:spcBef>
              <a:spcAft>
                <a:spcPct val="25000"/>
              </a:spcAft>
              <a:buClr>
                <a:srgbClr val="00325C"/>
              </a:buClr>
              <a:buSzPct val="75000"/>
              <a:buFont typeface="Wingdings 3" panose="05040102010807070707" pitchFamily="18" charset="2"/>
              <a:buChar char=""/>
              <a:defRPr sz="1600">
                <a:solidFill>
                  <a:srgbClr val="00325C"/>
                </a:solidFill>
                <a:latin typeface="Arial" panose="020B0604020202020204" pitchFamily="34" charset="0"/>
              </a:defRPr>
            </a:lvl8pPr>
            <a:lvl9pPr marL="3886200" indent="-228600" eaLnBrk="0" fontAlgn="base" hangingPunct="0">
              <a:spcBef>
                <a:spcPct val="25000"/>
              </a:spcBef>
              <a:spcAft>
                <a:spcPct val="25000"/>
              </a:spcAft>
              <a:buClr>
                <a:srgbClr val="00325C"/>
              </a:buClr>
              <a:buSzPct val="75000"/>
              <a:buFont typeface="Wingdings 3" panose="05040102010807070707" pitchFamily="18" charset="2"/>
              <a:buChar char=""/>
              <a:defRPr sz="1600">
                <a:solidFill>
                  <a:srgbClr val="00325C"/>
                </a:solidFill>
                <a:latin typeface="Arial" panose="020B0604020202020204" pitchFamily="34" charset="0"/>
              </a:defRPr>
            </a:lvl9pPr>
          </a:lstStyle>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ja-JP" altLang="en-US"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「今よりも幸せに生</a:t>
            </a:r>
          </a:p>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ja-JP" altLang="en-US"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きる」にはどうしたら</a:t>
            </a:r>
          </a:p>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ja-JP" altLang="en-US" sz="12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いいのか？</a:t>
            </a:r>
          </a:p>
        </p:txBody>
      </p:sp>
      <p:sp>
        <p:nvSpPr>
          <p:cNvPr id="58383" name="Text Box 17">
            <a:extLst>
              <a:ext uri="{FF2B5EF4-FFF2-40B4-BE49-F238E27FC236}">
                <a16:creationId xmlns:a16="http://schemas.microsoft.com/office/drawing/2014/main" id="{28C56A39-8C20-8460-EDA1-8C1EEC76C6FE}"/>
              </a:ext>
            </a:extLst>
          </p:cNvPr>
          <p:cNvSpPr txBox="1">
            <a:spLocks noChangeArrowheads="1"/>
          </p:cNvSpPr>
          <p:nvPr/>
        </p:nvSpPr>
        <p:spPr bwMode="auto">
          <a:xfrm>
            <a:off x="1878013" y="2747963"/>
            <a:ext cx="1962150" cy="571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＜永遠の命題＞</a:t>
            </a:r>
          </a:p>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ja-JP"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人はどうしたら幸せ</a:t>
            </a:r>
          </a:p>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ja-JP"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に生きられるのか？</a:t>
            </a:r>
            <a:endParaRPr kumimoji="0" lang="en-US" altLang="ja-JP"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8384" name="AutoShape 18">
            <a:extLst>
              <a:ext uri="{FF2B5EF4-FFF2-40B4-BE49-F238E27FC236}">
                <a16:creationId xmlns:a16="http://schemas.microsoft.com/office/drawing/2014/main" id="{50726DEE-5E9B-12DC-1E5B-B65C58887455}"/>
              </a:ext>
            </a:extLst>
          </p:cNvPr>
          <p:cNvSpPr>
            <a:spLocks noChangeArrowheads="1"/>
          </p:cNvSpPr>
          <p:nvPr/>
        </p:nvSpPr>
        <p:spPr bwMode="auto">
          <a:xfrm>
            <a:off x="369888" y="5780088"/>
            <a:ext cx="9226550" cy="576262"/>
          </a:xfrm>
          <a:prstGeom prst="roundRect">
            <a:avLst>
              <a:gd name="adj" fmla="val 16667"/>
            </a:avLst>
          </a:prstGeom>
          <a:noFill/>
          <a:ln w="9525">
            <a:solidFill>
              <a:srgbClr val="800000"/>
            </a:solidFill>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0"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従来の心理学の領域である＝心の病を治し自らの短所や悩みを解消するのではなく、人それぞれが生まれながら</a:t>
            </a:r>
            <a:endPar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0"/>
              </a:spcBef>
              <a:spcAft>
                <a:spcPct val="0"/>
              </a:spcAft>
              <a:buClr>
                <a:srgbClr val="B2B2B2"/>
              </a:buClr>
              <a:buSzPct val="80000"/>
              <a:buFontTx/>
              <a:buNone/>
              <a:tabLst/>
              <a:defRPr/>
            </a:pPr>
            <a:r>
              <a:rPr kumimoji="0"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に備わった強みや美徳などを更に伸ばすことで、今よりもっと幸せに生きるために心理学を積極的に活用する為の学問。</a:t>
            </a:r>
          </a:p>
        </p:txBody>
      </p:sp>
      <p:sp>
        <p:nvSpPr>
          <p:cNvPr id="58385" name="AutoShape 19">
            <a:extLst>
              <a:ext uri="{FF2B5EF4-FFF2-40B4-BE49-F238E27FC236}">
                <a16:creationId xmlns:a16="http://schemas.microsoft.com/office/drawing/2014/main" id="{5B07ECCC-34CF-8356-921E-F93E4AA1604B}"/>
              </a:ext>
            </a:extLst>
          </p:cNvPr>
          <p:cNvSpPr>
            <a:spLocks noChangeArrowheads="1"/>
          </p:cNvSpPr>
          <p:nvPr/>
        </p:nvSpPr>
        <p:spPr bwMode="auto">
          <a:xfrm>
            <a:off x="506413" y="5386388"/>
            <a:ext cx="8893175" cy="358775"/>
          </a:xfrm>
          <a:prstGeom prst="roundRect">
            <a:avLst>
              <a:gd name="adj" fmla="val 16667"/>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800000"/>
                </a:solidFill>
                <a:round/>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marL="217488" indent="-217488">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参考 ： 「 </a:t>
            </a:r>
            <a:r>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HAPPIER </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タル・ベン・シャハー著、 「 世界でひとつだけの幸せ 」 </a:t>
            </a:r>
            <a:r>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M</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・セリグマン著、 「 ポジティブ心理学 」 </a:t>
            </a:r>
            <a:r>
              <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島井哲志著</a:t>
            </a:r>
            <a:r>
              <a:rPr kumimoji="0"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0"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69" name="AutoShape 14">
            <a:extLst>
              <a:ext uri="{FF2B5EF4-FFF2-40B4-BE49-F238E27FC236}">
                <a16:creationId xmlns:a16="http://schemas.microsoft.com/office/drawing/2014/main" id="{782519F9-EED0-7930-DCC6-B0E2F61EFCD6}"/>
              </a:ext>
            </a:extLst>
          </p:cNvPr>
          <p:cNvSpPr>
            <a:spLocks noChangeArrowheads="1"/>
          </p:cNvSpPr>
          <p:nvPr/>
        </p:nvSpPr>
        <p:spPr bwMode="auto">
          <a:xfrm>
            <a:off x="452438" y="1573213"/>
            <a:ext cx="8893175" cy="358775"/>
          </a:xfrm>
          <a:prstGeom prst="roundRect">
            <a:avLst>
              <a:gd name="adj" fmla="val 16667"/>
            </a:avLst>
          </a:prstGeom>
          <a:noFill/>
          <a:ln>
            <a:noFill/>
          </a:ln>
          <a:effectLst/>
        </p:spPr>
        <p:txBody>
          <a:bodyPr wrap="none" anchor="ctr"/>
          <a:lstStyle>
            <a:lvl1pPr marL="217488" indent="-217488"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charset="-128"/>
              </a:defRPr>
            </a:lvl9p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r>
              <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ポジティブ心理学による定義　　　　</a:t>
            </a:r>
            <a:endParaRPr kumimoji="0" lang="en-US" altLang="ja-JP"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r>
              <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人が幸せを感じるとき</a:t>
            </a:r>
          </a:p>
          <a:p>
            <a:pPr marL="217488" marR="0" lvl="0" indent="-217488" algn="ctr" defTabSz="914400" rtl="0" eaLnBrk="1" fontAlgn="base" latinLnBrk="0" hangingPunct="1">
              <a:lnSpc>
                <a:spcPct val="100000"/>
              </a:lnSpc>
              <a:spcBef>
                <a:spcPts val="1800"/>
              </a:spcBef>
              <a:spcAft>
                <a:spcPct val="10000"/>
              </a:spcAft>
              <a:buClr>
                <a:srgbClr val="B2B2B2"/>
              </a:buClr>
              <a:buSzPct val="80000"/>
              <a:buFont typeface="Wingdings 3" pitchFamily="18" charset="2"/>
              <a:buNone/>
              <a:tabLst/>
              <a:defRPr/>
            </a:pPr>
            <a:r>
              <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現在の利益である喜び 」　と　「 将来の利益である意義 」　の両方を同時体験した時</a:t>
            </a:r>
          </a:p>
        </p:txBody>
      </p:sp>
      <p:sp>
        <p:nvSpPr>
          <p:cNvPr id="70" name="Line 22">
            <a:extLst>
              <a:ext uri="{FF2B5EF4-FFF2-40B4-BE49-F238E27FC236}">
                <a16:creationId xmlns:a16="http://schemas.microsoft.com/office/drawing/2014/main" id="{419688C3-2E77-67B0-EB8D-8A7BE63CFA5B}"/>
              </a:ext>
            </a:extLst>
          </p:cNvPr>
          <p:cNvSpPr>
            <a:spLocks noChangeShapeType="1"/>
          </p:cNvSpPr>
          <p:nvPr/>
        </p:nvSpPr>
        <p:spPr bwMode="auto">
          <a:xfrm>
            <a:off x="560388" y="1519238"/>
            <a:ext cx="8642350" cy="0"/>
          </a:xfrm>
          <a:prstGeom prst="line">
            <a:avLst/>
          </a:prstGeom>
          <a:noFill/>
          <a:ln w="9525">
            <a:solidFill>
              <a:srgbClr val="000000"/>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endParaRPr kumimoji="0" lang="ja-JP" altLang="en-US" sz="900" b="1" i="0" u="none" strike="noStrike" kern="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388" name="テキスト ボックス 1">
            <a:extLst>
              <a:ext uri="{FF2B5EF4-FFF2-40B4-BE49-F238E27FC236}">
                <a16:creationId xmlns:a16="http://schemas.microsoft.com/office/drawing/2014/main" id="{14A8BF5D-45C1-375F-1084-A7EED521E72B}"/>
              </a:ext>
            </a:extLst>
          </p:cNvPr>
          <p:cNvSpPr txBox="1">
            <a:spLocks noChangeArrowheads="1"/>
          </p:cNvSpPr>
          <p:nvPr/>
        </p:nvSpPr>
        <p:spPr bwMode="auto">
          <a:xfrm rot="5400000">
            <a:off x="4700588" y="1838325"/>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cs typeface="+mn-cs"/>
              </a:rPr>
              <a:t>＝</a:t>
            </a:r>
          </a:p>
        </p:txBody>
      </p:sp>
      <p:sp>
        <p:nvSpPr>
          <p:cNvPr id="72" name="Line 22">
            <a:extLst>
              <a:ext uri="{FF2B5EF4-FFF2-40B4-BE49-F238E27FC236}">
                <a16:creationId xmlns:a16="http://schemas.microsoft.com/office/drawing/2014/main" id="{7C2EA81E-9F39-CCC3-3027-8042C970F01B}"/>
              </a:ext>
            </a:extLst>
          </p:cNvPr>
          <p:cNvSpPr>
            <a:spLocks noChangeShapeType="1"/>
          </p:cNvSpPr>
          <p:nvPr/>
        </p:nvSpPr>
        <p:spPr bwMode="auto">
          <a:xfrm>
            <a:off x="557213" y="2489200"/>
            <a:ext cx="8642350" cy="0"/>
          </a:xfrm>
          <a:prstGeom prst="line">
            <a:avLst/>
          </a:prstGeom>
          <a:noFill/>
          <a:ln w="9525">
            <a:solidFill>
              <a:srgbClr val="000000"/>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endParaRPr kumimoji="0" lang="ja-JP" altLang="en-US" sz="900" b="1" i="0" u="none" strike="noStrike" kern="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sld>
</file>

<file path=ppt/theme/_rels/theme13.xml.rels><?xml version="1.0" encoding="UTF-8" standalone="yes"?>
<Relationships xmlns="http://schemas.openxmlformats.org/package/2006/relationships"><Relationship Id="rId1" Type="http://schemas.openxmlformats.org/officeDocument/2006/relationships/image" Target="../media/image5.jpg"/></Relationships>
</file>

<file path=ppt/theme/_rels/theme15.xml.rels><?xml version="1.0" encoding="UTF-8" standalone="yes"?>
<Relationships xmlns="http://schemas.openxmlformats.org/package/2006/relationships"><Relationship Id="rId1" Type="http://schemas.openxmlformats.org/officeDocument/2006/relationships/image" Target="../media/image5.jpg"/></Relationships>
</file>

<file path=ppt/theme/_rels/theme18.xml.rels><?xml version="1.0" encoding="UTF-8" standalone="yes"?>
<Relationships xmlns="http://schemas.openxmlformats.org/package/2006/relationships"><Relationship Id="rId1" Type="http://schemas.openxmlformats.org/officeDocument/2006/relationships/image" Target="../media/image5.jpg"/></Relationships>
</file>

<file path=ppt/theme/_rels/theme20.xml.rels><?xml version="1.0" encoding="UTF-8" standalone="yes"?>
<Relationships xmlns="http://schemas.openxmlformats.org/package/2006/relationships"><Relationship Id="rId1" Type="http://schemas.openxmlformats.org/officeDocument/2006/relationships/image" Target="../media/image5.jpg"/></Relationships>
</file>

<file path=ppt/theme/_rels/theme7.xml.rels><?xml version="1.0" encoding="UTF-8" standalone="yes"?>
<Relationships xmlns="http://schemas.openxmlformats.org/package/2006/relationships"><Relationship Id="rId1" Type="http://schemas.openxmlformats.org/officeDocument/2006/relationships/image" Target="../media/image5.jp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8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8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0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8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7427</TotalTime>
  <Words>3338</Words>
  <Application>Microsoft Office PowerPoint</Application>
  <PresentationFormat>A4 210 x 297 mm</PresentationFormat>
  <Paragraphs>501</Paragraphs>
  <Slides>31</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24</vt:i4>
      </vt:variant>
      <vt:variant>
        <vt:lpstr>スライド タイトル</vt:lpstr>
      </vt:variant>
      <vt:variant>
        <vt:i4>31</vt:i4>
      </vt:variant>
    </vt:vector>
  </HeadingPairs>
  <TitlesOfParts>
    <vt:vector size="65" baseType="lpstr">
      <vt:lpstr>HG丸ｺﾞｼｯｸM-PRO</vt:lpstr>
      <vt:lpstr>ＭＳ Ｐゴシック</vt:lpstr>
      <vt:lpstr>游ゴシック</vt:lpstr>
      <vt:lpstr>Arial</vt:lpstr>
      <vt:lpstr>Calibri</vt:lpstr>
      <vt:lpstr>Calibri Light</vt:lpstr>
      <vt:lpstr>Times New Roman</vt:lpstr>
      <vt:lpstr>Verdana</vt:lpstr>
      <vt:lpstr>Wingdings</vt:lpstr>
      <vt:lpstr>Wingdings 3</vt:lpstr>
      <vt:lpstr>Office テーマ</vt:lpstr>
      <vt:lpstr>1_Office テーマ</vt:lpstr>
      <vt:lpstr>15_Level</vt:lpstr>
      <vt:lpstr>2_Office テーマ</vt:lpstr>
      <vt:lpstr>3_Level</vt:lpstr>
      <vt:lpstr>11_Level</vt:lpstr>
      <vt:lpstr>デザインの設定</vt:lpstr>
      <vt:lpstr>13_Level</vt:lpstr>
      <vt:lpstr>14_Level</vt:lpstr>
      <vt:lpstr>8_Level</vt:lpstr>
      <vt:lpstr>3_デザインの設定</vt:lpstr>
      <vt:lpstr>7_Level</vt:lpstr>
      <vt:lpstr>7_デザインの設定</vt:lpstr>
      <vt:lpstr>8_デザインの設定</vt:lpstr>
      <vt:lpstr>9_デザインの設定</vt:lpstr>
      <vt:lpstr>5_Office テーマ</vt:lpstr>
      <vt:lpstr>4_Office テーマ</vt:lpstr>
      <vt:lpstr>4_デザインの設定</vt:lpstr>
      <vt:lpstr>5_デザインの設定</vt:lpstr>
      <vt:lpstr>10_デザインの設定</vt:lpstr>
      <vt:lpstr>16_Level</vt:lpstr>
      <vt:lpstr>17_Level</vt:lpstr>
      <vt:lpstr>6_Office テーマ</vt:lpstr>
      <vt:lpstr>18_Level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田中庸介</dc:creator>
  <cp:lastModifiedBy>田中 庸介</cp:lastModifiedBy>
  <cp:revision>1212</cp:revision>
  <cp:lastPrinted>2019-07-21T23:29:54Z</cp:lastPrinted>
  <dcterms:created xsi:type="dcterms:W3CDTF">2017-02-20T05:21:10Z</dcterms:created>
  <dcterms:modified xsi:type="dcterms:W3CDTF">2022-09-29T06:19:45Z</dcterms:modified>
</cp:coreProperties>
</file>